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3004800" cy="9753600"/>
  <p:notesSz cx="6858000" cy="9144000"/>
  <p:defaultTextStyle>
    <a:lvl1pPr algn="ctr" defTabSz="584200">
      <a:defRPr sz="3800">
        <a:solidFill>
          <a:srgbClr val="6C6963"/>
        </a:solidFill>
        <a:latin typeface="+mn-lt"/>
        <a:ea typeface="+mn-ea"/>
        <a:cs typeface="+mn-cs"/>
        <a:sym typeface="Baskerville"/>
      </a:defRPr>
    </a:lvl1pPr>
    <a:lvl2pPr indent="228600" algn="ctr" defTabSz="584200">
      <a:defRPr sz="3800">
        <a:solidFill>
          <a:srgbClr val="6C6963"/>
        </a:solidFill>
        <a:latin typeface="+mn-lt"/>
        <a:ea typeface="+mn-ea"/>
        <a:cs typeface="+mn-cs"/>
        <a:sym typeface="Baskerville"/>
      </a:defRPr>
    </a:lvl2pPr>
    <a:lvl3pPr indent="457200" algn="ctr" defTabSz="584200">
      <a:defRPr sz="3800">
        <a:solidFill>
          <a:srgbClr val="6C6963"/>
        </a:solidFill>
        <a:latin typeface="+mn-lt"/>
        <a:ea typeface="+mn-ea"/>
        <a:cs typeface="+mn-cs"/>
        <a:sym typeface="Baskerville"/>
      </a:defRPr>
    </a:lvl3pPr>
    <a:lvl4pPr indent="685800" algn="ctr" defTabSz="584200">
      <a:defRPr sz="3800">
        <a:solidFill>
          <a:srgbClr val="6C6963"/>
        </a:solidFill>
        <a:latin typeface="+mn-lt"/>
        <a:ea typeface="+mn-ea"/>
        <a:cs typeface="+mn-cs"/>
        <a:sym typeface="Baskerville"/>
      </a:defRPr>
    </a:lvl4pPr>
    <a:lvl5pPr indent="914400" algn="ctr" defTabSz="584200">
      <a:defRPr sz="3800">
        <a:solidFill>
          <a:srgbClr val="6C6963"/>
        </a:solidFill>
        <a:latin typeface="+mn-lt"/>
        <a:ea typeface="+mn-ea"/>
        <a:cs typeface="+mn-cs"/>
        <a:sym typeface="Baskerville"/>
      </a:defRPr>
    </a:lvl5pPr>
    <a:lvl6pPr indent="1143000" algn="ctr" defTabSz="584200">
      <a:defRPr sz="3800">
        <a:solidFill>
          <a:srgbClr val="6C6963"/>
        </a:solidFill>
        <a:latin typeface="+mn-lt"/>
        <a:ea typeface="+mn-ea"/>
        <a:cs typeface="+mn-cs"/>
        <a:sym typeface="Baskerville"/>
      </a:defRPr>
    </a:lvl6pPr>
    <a:lvl7pPr indent="1371600" algn="ctr" defTabSz="584200">
      <a:defRPr sz="3800">
        <a:solidFill>
          <a:srgbClr val="6C6963"/>
        </a:solidFill>
        <a:latin typeface="+mn-lt"/>
        <a:ea typeface="+mn-ea"/>
        <a:cs typeface="+mn-cs"/>
        <a:sym typeface="Baskerville"/>
      </a:defRPr>
    </a:lvl7pPr>
    <a:lvl8pPr indent="1600200" algn="ctr" defTabSz="584200">
      <a:defRPr sz="3800">
        <a:solidFill>
          <a:srgbClr val="6C6963"/>
        </a:solidFill>
        <a:latin typeface="+mn-lt"/>
        <a:ea typeface="+mn-ea"/>
        <a:cs typeface="+mn-cs"/>
        <a:sym typeface="Baskerville"/>
      </a:defRPr>
    </a:lvl8pPr>
    <a:lvl9pPr indent="1828800" algn="ctr" defTabSz="584200">
      <a:defRPr sz="3800">
        <a:solidFill>
          <a:srgbClr val="6C6963"/>
        </a:solidFill>
        <a:latin typeface="+mn-lt"/>
        <a:ea typeface="+mn-ea"/>
        <a:cs typeface="+mn-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b="def" i="def"/>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b="def" i="def"/>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b="def" i="def"/>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rgbClr val="794000"/>
              </a:solidFill>
              <a:prstDash val="solid"/>
              <a:miter lim="400000"/>
            </a:ln>
          </a:top>
          <a:bottom>
            <a:ln w="12700" cap="flat">
              <a:solidFill>
                <a:srgbClr val="794000"/>
              </a:solidFill>
              <a:prstDash val="solid"/>
              <a:miter lim="400000"/>
            </a:ln>
          </a:bottom>
          <a:insideH>
            <a:ln w="12700" cap="flat">
              <a:solidFill>
                <a:srgbClr val="794000"/>
              </a:solidFill>
              <a:prstDash val="solid"/>
              <a:miter lim="400000"/>
            </a:ln>
          </a:insideH>
          <a:insideV>
            <a:ln w="12700" cap="flat">
              <a:noFill/>
              <a:miter lim="400000"/>
            </a:ln>
          </a:insideV>
        </a:tcBdr>
        <a:fill>
          <a:noFill/>
        </a:fill>
      </a:tcStyle>
    </a:wholeTbl>
    <a:band2H>
      <a:tcTxStyle b="def" i="def"/>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rgbClr val="794000"/>
              </a:solidFill>
              <a:prstDash val="solid"/>
              <a:miter lim="400000"/>
            </a:ln>
          </a:right>
          <a:top>
            <a:ln w="12700" cap="flat">
              <a:solidFill>
                <a:srgbClr val="794000"/>
              </a:solidFill>
              <a:prstDash val="solid"/>
              <a:miter lim="400000"/>
            </a:ln>
          </a:top>
          <a:bottom>
            <a:ln w="12700" cap="flat">
              <a:solidFill>
                <a:srgbClr val="794000"/>
              </a:solidFill>
              <a:prstDash val="solid"/>
              <a:miter lim="400000"/>
            </a:ln>
          </a:bottom>
          <a:insideH>
            <a:ln w="12700" cap="flat">
              <a:solidFill>
                <a:srgbClr val="794000"/>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rgbClr val="794000"/>
              </a:solidFill>
              <a:prstDash val="solid"/>
              <a:miter lim="400000"/>
            </a:ln>
          </a:top>
          <a:bottom>
            <a:ln w="12700" cap="flat">
              <a:noFill/>
              <a:miter lim="400000"/>
            </a:ln>
          </a:bottom>
          <a:insideH>
            <a:ln w="12700" cap="flat">
              <a:solidFill>
                <a:srgbClr val="794000"/>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b="def" i="def"/>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1270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b="def" i="def"/>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ph type="sldImg"/>
          </p:nvPr>
        </p:nvSpPr>
        <p:spPr>
          <a:xfrm>
            <a:off x="1143000" y="685800"/>
            <a:ext cx="4572000" cy="3429000"/>
          </a:xfrm>
          <a:prstGeom prst="rect">
            <a:avLst/>
          </a:prstGeom>
        </p:spPr>
        <p:txBody>
          <a:bodyPr/>
          <a:lstStyle/>
          <a:p>
            <a:pPr lvl="0"/>
          </a:p>
        </p:txBody>
      </p:sp>
      <p:sp>
        <p:nvSpPr>
          <p:cNvPr id="32" name="Shape 3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サブタイトル">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5" name="LeatherBookTypeEmbellishGld.pdf"/>
          <p:cNvPicPr/>
          <p:nvPr/>
        </p:nvPicPr>
        <p:blipFill>
          <a:blip r:embed="rId3">
            <a:extLst/>
          </a:blip>
          <a:stretch>
            <a:fillRect/>
          </a:stretch>
        </p:blipFill>
        <p:spPr>
          <a:xfrm>
            <a:off x="5753100" y="4775200"/>
            <a:ext cx="1956620" cy="304800"/>
          </a:xfrm>
          <a:prstGeom prst="rect">
            <a:avLst/>
          </a:prstGeom>
          <a:ln w="12700">
            <a:miter lim="400000"/>
          </a:ln>
        </p:spPr>
      </p:pic>
      <p:sp>
        <p:nvSpPr>
          <p:cNvPr id="6" name="Shape 6"/>
          <p:cNvSpPr/>
          <p:nvPr>
            <p:ph type="title"/>
          </p:nvPr>
        </p:nvSpPr>
        <p:spPr>
          <a:xfrm>
            <a:off x="825500" y="1879600"/>
            <a:ext cx="11836400" cy="2603500"/>
          </a:xfrm>
          <a:prstGeom prst="rect">
            <a:avLst/>
          </a:prstGeom>
          <a:effectLst>
            <a:outerShdw sx="100000" sy="100000" kx="0" ky="0" algn="b" rotWithShape="0" blurRad="25400" dist="38100" dir="2700000">
              <a:srgbClr val="6D625D">
                <a:alpha val="90000"/>
              </a:srgbClr>
            </a:outerShdw>
          </a:effectLst>
        </p:spPr>
        <p:txBody>
          <a:bodyPr anchor="b"/>
          <a:lstStyle>
            <a:lvl1pPr>
              <a:defRPr sz="8000">
                <a:solidFill>
                  <a:srgbClr val="BEA56D"/>
                </a:solidFill>
                <a:effectLst>
                  <a:outerShdw sx="100000" sy="100000" kx="0" ky="0" algn="b" rotWithShape="0" blurRad="38100" dist="25400" dir="15900000">
                    <a:srgbClr val="000000">
                      <a:alpha val="90000"/>
                    </a:srgbClr>
                  </a:outerShdw>
                </a:effectLst>
              </a:defRPr>
            </a:lvl1pPr>
          </a:lstStyle>
          <a:p>
            <a:pPr lvl="0">
              <a:defRPr sz="1800">
                <a:solidFill>
                  <a:srgbClr val="000000"/>
                </a:solidFill>
                <a:effectLst/>
              </a:defRPr>
            </a:pPr>
            <a:r>
              <a:rPr sz="8000">
                <a:solidFill>
                  <a:srgbClr val="BEA56D"/>
                </a:solidFill>
                <a:effectLst>
                  <a:outerShdw sx="100000" sy="100000" kx="0" ky="0" algn="b" rotWithShape="0" blurRad="38100" dist="25400" dir="15900000">
                    <a:srgbClr val="000000">
                      <a:alpha val="90000"/>
                    </a:srgbClr>
                  </a:outerShdw>
                </a:effectLst>
              </a:rPr>
              <a:t>タイトルテキスト</a:t>
            </a:r>
          </a:p>
        </p:txBody>
      </p:sp>
      <p:sp>
        <p:nvSpPr>
          <p:cNvPr id="7" name="Shape 7"/>
          <p:cNvSpPr/>
          <p:nvPr>
            <p:ph type="body" idx="1"/>
          </p:nvPr>
        </p:nvSpPr>
        <p:spPr>
          <a:xfrm>
            <a:off x="825500" y="5346700"/>
            <a:ext cx="11836400" cy="1854200"/>
          </a:xfrm>
          <a:prstGeom prst="rect">
            <a:avLst/>
          </a:prstGeom>
          <a:effectLst>
            <a:outerShdw sx="100000" sy="100000" kx="0" ky="0" algn="b" rotWithShape="0" blurRad="25400" dist="38100" dir="2700000">
              <a:srgbClr val="6D625D">
                <a:alpha val="90000"/>
              </a:srgbClr>
            </a:outerShdw>
          </a:effectLst>
        </p:spPr>
        <p:txBody>
          <a:bodyPr anchor="t"/>
          <a:lstStyle>
            <a:lvl1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1pPr>
            <a:lvl2pPr marL="0" indent="2286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2pPr>
            <a:lvl3pPr marL="0" indent="4572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3pPr>
            <a:lvl4pPr marL="0" indent="6858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4pPr>
            <a:lvl5pPr marL="0" indent="9144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5pPr>
          </a:lstStyle>
          <a:p>
            <a:pPr lvl="0">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本文レベル1</a:t>
            </a:r>
            <a:endParaRPr i="1" sz="5200">
              <a:solidFill>
                <a:srgbClr val="BEA56D"/>
              </a:solidFill>
              <a:effectLst>
                <a:outerShdw sx="100000" sy="100000" kx="0" ky="0" algn="b" rotWithShape="0" blurRad="25400" dist="38100" dir="15900000">
                  <a:srgbClr val="000000">
                    <a:alpha val="90000"/>
                  </a:srgbClr>
                </a:outerShdw>
              </a:effectLst>
            </a:endParaRPr>
          </a:p>
          <a:p>
            <a:pPr lvl="1">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本文レベル2</a:t>
            </a:r>
            <a:endParaRPr i="1" sz="5200">
              <a:solidFill>
                <a:srgbClr val="BEA56D"/>
              </a:solidFill>
              <a:effectLst>
                <a:outerShdw sx="100000" sy="100000" kx="0" ky="0" algn="b" rotWithShape="0" blurRad="25400" dist="38100" dir="15900000">
                  <a:srgbClr val="000000">
                    <a:alpha val="90000"/>
                  </a:srgbClr>
                </a:outerShdw>
              </a:effectLst>
            </a:endParaRPr>
          </a:p>
          <a:p>
            <a:pPr lvl="2">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本文レベル3</a:t>
            </a:r>
            <a:endParaRPr i="1" sz="5200">
              <a:solidFill>
                <a:srgbClr val="BEA56D"/>
              </a:solidFill>
              <a:effectLst>
                <a:outerShdw sx="100000" sy="100000" kx="0" ky="0" algn="b" rotWithShape="0" blurRad="25400" dist="38100" dir="15900000">
                  <a:srgbClr val="000000">
                    <a:alpha val="90000"/>
                  </a:srgbClr>
                </a:outerShdw>
              </a:effectLst>
            </a:endParaRPr>
          </a:p>
          <a:p>
            <a:pPr lvl="3">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本文レベル4</a:t>
            </a:r>
            <a:endParaRPr i="1" sz="5200">
              <a:solidFill>
                <a:srgbClr val="BEA56D"/>
              </a:solidFill>
              <a:effectLst>
                <a:outerShdw sx="100000" sy="100000" kx="0" ky="0" algn="b" rotWithShape="0" blurRad="25400" dist="38100" dir="15900000">
                  <a:srgbClr val="000000">
                    <a:alpha val="90000"/>
                  </a:srgbClr>
                </a:outerShdw>
              </a:effectLst>
            </a:endParaRPr>
          </a:p>
          <a:p>
            <a:pPr lvl="4">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本文レベル 5</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引用">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写真">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空白">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内表紙">
    <p:spTree>
      <p:nvGrpSpPr>
        <p:cNvPr id="1" name=""/>
        <p:cNvGrpSpPr/>
        <p:nvPr/>
      </p:nvGrpSpPr>
      <p:grpSpPr>
        <a:xfrm>
          <a:off x="0" y="0"/>
          <a:ext cx="0" cy="0"/>
          <a:chOff x="0" y="0"/>
          <a:chExt cx="0" cy="0"/>
        </a:xfrm>
      </p:grpSpPr>
      <p:sp>
        <p:nvSpPr>
          <p:cNvPr id="9" name="Shape 9"/>
          <p:cNvSpPr/>
          <p:nvPr>
            <p:ph type="title"/>
          </p:nvPr>
        </p:nvSpPr>
        <p:spPr>
          <a:xfrm>
            <a:off x="762000" y="7035800"/>
            <a:ext cx="11480800" cy="1346200"/>
          </a:xfrm>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タイトルテキスト</a:t>
            </a:r>
          </a:p>
        </p:txBody>
      </p:sp>
      <p:sp>
        <p:nvSpPr>
          <p:cNvPr id="10" name="Shape 10"/>
          <p:cNvSpPr/>
          <p:nvPr>
            <p:ph type="body" idx="1"/>
          </p:nvPr>
        </p:nvSpPr>
        <p:spPr>
          <a:xfrm>
            <a:off x="762000" y="8382000"/>
            <a:ext cx="11480800" cy="952500"/>
          </a:xfrm>
          <a:prstGeom prst="rect">
            <a:avLst/>
          </a:prstGeom>
        </p:spPr>
        <p:txBody>
          <a:bodyPr/>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lvl="0">
              <a:defRPr i="0" sz="1800">
                <a:solidFill>
                  <a:srgbClr val="000000"/>
                </a:solidFill>
              </a:defRPr>
            </a:pPr>
            <a:r>
              <a:rPr i="1" sz="3600">
                <a:solidFill>
                  <a:srgbClr val="6C6963"/>
                </a:solidFill>
              </a:rPr>
              <a:t>本文レベル1</a:t>
            </a:r>
            <a:endParaRPr i="1" sz="3600">
              <a:solidFill>
                <a:srgbClr val="6C6963"/>
              </a:solidFill>
            </a:endParaRPr>
          </a:p>
          <a:p>
            <a:pPr lvl="1">
              <a:defRPr i="0" sz="1800">
                <a:solidFill>
                  <a:srgbClr val="000000"/>
                </a:solidFill>
              </a:defRPr>
            </a:pPr>
            <a:r>
              <a:rPr i="1" sz="3600">
                <a:solidFill>
                  <a:srgbClr val="6C6963"/>
                </a:solidFill>
              </a:rPr>
              <a:t>本文レベル2</a:t>
            </a:r>
            <a:endParaRPr i="1" sz="3600">
              <a:solidFill>
                <a:srgbClr val="6C6963"/>
              </a:solidFill>
            </a:endParaRPr>
          </a:p>
          <a:p>
            <a:pPr lvl="2">
              <a:defRPr i="0" sz="1800">
                <a:solidFill>
                  <a:srgbClr val="000000"/>
                </a:solidFill>
              </a:defRPr>
            </a:pPr>
            <a:r>
              <a:rPr i="1" sz="3600">
                <a:solidFill>
                  <a:srgbClr val="6C6963"/>
                </a:solidFill>
              </a:rPr>
              <a:t>本文レベル3</a:t>
            </a:r>
            <a:endParaRPr i="1" sz="3600">
              <a:solidFill>
                <a:srgbClr val="6C6963"/>
              </a:solidFill>
            </a:endParaRPr>
          </a:p>
          <a:p>
            <a:pPr lvl="3">
              <a:defRPr i="0" sz="1800">
                <a:solidFill>
                  <a:srgbClr val="000000"/>
                </a:solidFill>
              </a:defRPr>
            </a:pPr>
            <a:r>
              <a:rPr i="1" sz="3600">
                <a:solidFill>
                  <a:srgbClr val="6C6963"/>
                </a:solidFill>
              </a:rPr>
              <a:t>本文レベル4</a:t>
            </a:r>
            <a:endParaRPr i="1" sz="3600">
              <a:solidFill>
                <a:srgbClr val="6C6963"/>
              </a:solidFill>
            </a:endParaRPr>
          </a:p>
          <a:p>
            <a:pPr lvl="4">
              <a:defRPr i="0" sz="1800">
                <a:solidFill>
                  <a:srgbClr val="000000"/>
                </a:solidFill>
              </a:defRPr>
            </a:pPr>
            <a:r>
              <a:rPr i="1" sz="3600">
                <a:solidFill>
                  <a:srgbClr val="6C6963"/>
                </a:solidFill>
              </a:rPr>
              <a:t>本文レベル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タイトル（中央）">
    <p:spTree>
      <p:nvGrpSpPr>
        <p:cNvPr id="1" name=""/>
        <p:cNvGrpSpPr/>
        <p:nvPr/>
      </p:nvGrpSpPr>
      <p:grpSpPr>
        <a:xfrm>
          <a:off x="0" y="0"/>
          <a:ext cx="0" cy="0"/>
          <a:chOff x="0" y="0"/>
          <a:chExt cx="0" cy="0"/>
        </a:xfrm>
      </p:grpSpPr>
      <p:sp>
        <p:nvSpPr>
          <p:cNvPr id="12" name="Shape 12"/>
          <p:cNvSpPr/>
          <p:nvPr>
            <p:ph type="title"/>
          </p:nvPr>
        </p:nvSpPr>
        <p:spPr>
          <a:xfrm>
            <a:off x="762000" y="3606800"/>
            <a:ext cx="11480800" cy="2540000"/>
          </a:xfrm>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タイトルテキスト</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画像（縦長）">
    <p:spTree>
      <p:nvGrpSpPr>
        <p:cNvPr id="1" name=""/>
        <p:cNvGrpSpPr/>
        <p:nvPr/>
      </p:nvGrpSpPr>
      <p:grpSpPr>
        <a:xfrm>
          <a:off x="0" y="0"/>
          <a:ext cx="0" cy="0"/>
          <a:chOff x="0" y="0"/>
          <a:chExt cx="0" cy="0"/>
        </a:xfrm>
      </p:grpSpPr>
      <p:pic>
        <p:nvPicPr>
          <p:cNvPr id="14" name="LeatherBookTypeEmbellishGry.pdf"/>
          <p:cNvPicPr/>
          <p:nvPr/>
        </p:nvPicPr>
        <p:blipFill>
          <a:blip r:embed="rId2">
            <a:extLst/>
          </a:blip>
          <a:stretch>
            <a:fillRect/>
          </a:stretch>
        </p:blipFill>
        <p:spPr>
          <a:xfrm>
            <a:off x="2696906" y="5083509"/>
            <a:ext cx="1956621" cy="304801"/>
          </a:xfrm>
          <a:prstGeom prst="rect">
            <a:avLst/>
          </a:prstGeom>
          <a:ln w="12700">
            <a:miter lim="400000"/>
          </a:ln>
        </p:spPr>
      </p:pic>
      <p:sp>
        <p:nvSpPr>
          <p:cNvPr id="15" name="Shape 15"/>
          <p:cNvSpPr/>
          <p:nvPr>
            <p:ph type="title"/>
          </p:nvPr>
        </p:nvSpPr>
        <p:spPr>
          <a:xfrm>
            <a:off x="431800" y="1600200"/>
            <a:ext cx="6477000" cy="3175000"/>
          </a:xfrm>
          <a:prstGeom prst="rect">
            <a:avLst/>
          </a:prstGeom>
        </p:spPr>
        <p:txBody>
          <a:bodyPr anchor="b"/>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タイトルテキスト</a:t>
            </a:r>
          </a:p>
        </p:txBody>
      </p:sp>
      <p:sp>
        <p:nvSpPr>
          <p:cNvPr id="16" name="Shape 16"/>
          <p:cNvSpPr/>
          <p:nvPr>
            <p:ph type="body" idx="1"/>
          </p:nvPr>
        </p:nvSpPr>
        <p:spPr>
          <a:xfrm>
            <a:off x="431800" y="5715000"/>
            <a:ext cx="6464300" cy="2679700"/>
          </a:xfrm>
          <a:prstGeom prst="rect">
            <a:avLst/>
          </a:prstGeom>
        </p:spPr>
        <p:txBody>
          <a:bodyPr anchor="t"/>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lvl="0">
              <a:defRPr i="0" sz="1800">
                <a:solidFill>
                  <a:srgbClr val="000000"/>
                </a:solidFill>
              </a:defRPr>
            </a:pPr>
            <a:r>
              <a:rPr i="1" sz="3600">
                <a:solidFill>
                  <a:srgbClr val="6C6963"/>
                </a:solidFill>
              </a:rPr>
              <a:t>本文レベル1</a:t>
            </a:r>
            <a:endParaRPr i="1" sz="3600">
              <a:solidFill>
                <a:srgbClr val="6C6963"/>
              </a:solidFill>
            </a:endParaRPr>
          </a:p>
          <a:p>
            <a:pPr lvl="1">
              <a:defRPr i="0" sz="1800">
                <a:solidFill>
                  <a:srgbClr val="000000"/>
                </a:solidFill>
              </a:defRPr>
            </a:pPr>
            <a:r>
              <a:rPr i="1" sz="3600">
                <a:solidFill>
                  <a:srgbClr val="6C6963"/>
                </a:solidFill>
              </a:rPr>
              <a:t>本文レベル2</a:t>
            </a:r>
            <a:endParaRPr i="1" sz="3600">
              <a:solidFill>
                <a:srgbClr val="6C6963"/>
              </a:solidFill>
            </a:endParaRPr>
          </a:p>
          <a:p>
            <a:pPr lvl="2">
              <a:defRPr i="0" sz="1800">
                <a:solidFill>
                  <a:srgbClr val="000000"/>
                </a:solidFill>
              </a:defRPr>
            </a:pPr>
            <a:r>
              <a:rPr i="1" sz="3600">
                <a:solidFill>
                  <a:srgbClr val="6C6963"/>
                </a:solidFill>
              </a:rPr>
              <a:t>本文レベル3</a:t>
            </a:r>
            <a:endParaRPr i="1" sz="3600">
              <a:solidFill>
                <a:srgbClr val="6C6963"/>
              </a:solidFill>
            </a:endParaRPr>
          </a:p>
          <a:p>
            <a:pPr lvl="3">
              <a:defRPr i="0" sz="1800">
                <a:solidFill>
                  <a:srgbClr val="000000"/>
                </a:solidFill>
              </a:defRPr>
            </a:pPr>
            <a:r>
              <a:rPr i="1" sz="3600">
                <a:solidFill>
                  <a:srgbClr val="6C6963"/>
                </a:solidFill>
              </a:rPr>
              <a:t>本文レベル4</a:t>
            </a:r>
            <a:endParaRPr i="1" sz="3600">
              <a:solidFill>
                <a:srgbClr val="6C6963"/>
              </a:solidFill>
            </a:endParaRPr>
          </a:p>
          <a:p>
            <a:pPr lvl="4">
              <a:defRPr i="0" sz="1800">
                <a:solidFill>
                  <a:srgbClr val="000000"/>
                </a:solidFill>
              </a:defRPr>
            </a:pPr>
            <a:r>
              <a:rPr i="1" sz="3600">
                <a:solidFill>
                  <a:srgbClr val="6C6963"/>
                </a:solidFill>
              </a:rPr>
              <a:t>本文レベル 5</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タイトル（上）">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タイトルテキスト</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タイトルテキスト</a:t>
            </a:r>
          </a:p>
        </p:txBody>
      </p:sp>
      <p:sp>
        <p:nvSpPr>
          <p:cNvPr id="21" name="Shape 2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200">
                <a:solidFill>
                  <a:srgbClr val="6C6963"/>
                </a:solidFill>
              </a:rPr>
              <a:t>本文レベル1</a:t>
            </a:r>
            <a:endParaRPr sz="4200">
              <a:solidFill>
                <a:srgbClr val="6C6963"/>
              </a:solidFill>
            </a:endParaRPr>
          </a:p>
          <a:p>
            <a:pPr lvl="1">
              <a:defRPr sz="1800">
                <a:solidFill>
                  <a:srgbClr val="000000"/>
                </a:solidFill>
              </a:defRPr>
            </a:pPr>
            <a:r>
              <a:rPr sz="4200">
                <a:solidFill>
                  <a:srgbClr val="6C6963"/>
                </a:solidFill>
              </a:rPr>
              <a:t>本文レベル2</a:t>
            </a:r>
            <a:endParaRPr sz="4200">
              <a:solidFill>
                <a:srgbClr val="6C6963"/>
              </a:solidFill>
            </a:endParaRPr>
          </a:p>
          <a:p>
            <a:pPr lvl="2">
              <a:defRPr sz="1800">
                <a:solidFill>
                  <a:srgbClr val="000000"/>
                </a:solidFill>
              </a:defRPr>
            </a:pPr>
            <a:r>
              <a:rPr sz="4200">
                <a:solidFill>
                  <a:srgbClr val="6C6963"/>
                </a:solidFill>
              </a:rPr>
              <a:t>本文レベル3</a:t>
            </a:r>
            <a:endParaRPr sz="4200">
              <a:solidFill>
                <a:srgbClr val="6C6963"/>
              </a:solidFill>
            </a:endParaRPr>
          </a:p>
          <a:p>
            <a:pPr lvl="3">
              <a:defRPr sz="1800">
                <a:solidFill>
                  <a:srgbClr val="000000"/>
                </a:solidFill>
              </a:defRPr>
            </a:pPr>
            <a:r>
              <a:rPr sz="4200">
                <a:solidFill>
                  <a:srgbClr val="6C6963"/>
                </a:solidFill>
              </a:rPr>
              <a:t>本文レベル4</a:t>
            </a:r>
            <a:endParaRPr sz="4200">
              <a:solidFill>
                <a:srgbClr val="6C6963"/>
              </a:solidFill>
            </a:endParaRPr>
          </a:p>
          <a:p>
            <a:pPr lvl="4">
              <a:defRPr sz="1800">
                <a:solidFill>
                  <a:srgbClr val="000000"/>
                </a:solidFill>
              </a:defRPr>
            </a:pPr>
            <a:r>
              <a:rPr sz="4200">
                <a:solidFill>
                  <a:srgbClr val="6C6963"/>
                </a:solidFill>
              </a:rPr>
              <a:t>本文レベル 5</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タイトル、箇条書き、画像">
    <p:spTree>
      <p:nvGrpSpPr>
        <p:cNvPr id="1" name=""/>
        <p:cNvGrpSpPr/>
        <p:nvPr/>
      </p:nvGrpSpPr>
      <p:grpSpPr>
        <a:xfrm>
          <a:off x="0" y="0"/>
          <a:ext cx="0" cy="0"/>
          <a:chOff x="0" y="0"/>
          <a:chExt cx="0" cy="0"/>
        </a:xfrm>
      </p:grpSpPr>
      <p:sp>
        <p:nvSpPr>
          <p:cNvPr id="23" name="Shape 23"/>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タイトルテキスト</a:t>
            </a:r>
          </a:p>
        </p:txBody>
      </p:sp>
      <p:sp>
        <p:nvSpPr>
          <p:cNvPr id="24" name="Shape 24"/>
          <p:cNvSpPr/>
          <p:nvPr>
            <p:ph type="body"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pPr lvl="0">
              <a:defRPr sz="1800">
                <a:solidFill>
                  <a:srgbClr val="000000"/>
                </a:solidFill>
              </a:defRPr>
            </a:pPr>
            <a:r>
              <a:rPr sz="3200">
                <a:solidFill>
                  <a:srgbClr val="6C6963"/>
                </a:solidFill>
              </a:rPr>
              <a:t>本文レベル1</a:t>
            </a:r>
            <a:endParaRPr sz="3200">
              <a:solidFill>
                <a:srgbClr val="6C6963"/>
              </a:solidFill>
            </a:endParaRPr>
          </a:p>
          <a:p>
            <a:pPr lvl="1">
              <a:defRPr sz="1800">
                <a:solidFill>
                  <a:srgbClr val="000000"/>
                </a:solidFill>
              </a:defRPr>
            </a:pPr>
            <a:r>
              <a:rPr sz="3200">
                <a:solidFill>
                  <a:srgbClr val="6C6963"/>
                </a:solidFill>
              </a:rPr>
              <a:t>本文レベル2</a:t>
            </a:r>
            <a:endParaRPr sz="3200">
              <a:solidFill>
                <a:srgbClr val="6C6963"/>
              </a:solidFill>
            </a:endParaRPr>
          </a:p>
          <a:p>
            <a:pPr lvl="2">
              <a:defRPr sz="1800">
                <a:solidFill>
                  <a:srgbClr val="000000"/>
                </a:solidFill>
              </a:defRPr>
            </a:pPr>
            <a:r>
              <a:rPr sz="3200">
                <a:solidFill>
                  <a:srgbClr val="6C6963"/>
                </a:solidFill>
              </a:rPr>
              <a:t>本文レベル3</a:t>
            </a:r>
            <a:endParaRPr sz="3200">
              <a:solidFill>
                <a:srgbClr val="6C6963"/>
              </a:solidFill>
            </a:endParaRPr>
          </a:p>
          <a:p>
            <a:pPr lvl="3">
              <a:defRPr sz="1800">
                <a:solidFill>
                  <a:srgbClr val="000000"/>
                </a:solidFill>
              </a:defRPr>
            </a:pPr>
            <a:r>
              <a:rPr sz="3200">
                <a:solidFill>
                  <a:srgbClr val="6C6963"/>
                </a:solidFill>
              </a:rPr>
              <a:t>本文レベル4</a:t>
            </a:r>
            <a:endParaRPr sz="3200">
              <a:solidFill>
                <a:srgbClr val="6C6963"/>
              </a:solidFill>
            </a:endParaRPr>
          </a:p>
          <a:p>
            <a:pPr lvl="4">
              <a:defRPr sz="1800">
                <a:solidFill>
                  <a:srgbClr val="000000"/>
                </a:solidFill>
              </a:defRPr>
            </a:pPr>
            <a:r>
              <a:rPr sz="3200">
                <a:solidFill>
                  <a:srgbClr val="6C6963"/>
                </a:solidFill>
              </a:rPr>
              <a:t>本文レベル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箇条書き">
    <p:spTree>
      <p:nvGrpSpPr>
        <p:cNvPr id="1" name=""/>
        <p:cNvGrpSpPr/>
        <p:nvPr/>
      </p:nvGrpSpPr>
      <p:grpSpPr>
        <a:xfrm>
          <a:off x="0" y="0"/>
          <a:ext cx="0" cy="0"/>
          <a:chOff x="0" y="0"/>
          <a:chExt cx="0" cy="0"/>
        </a:xfrm>
      </p:grpSpPr>
      <p:sp>
        <p:nvSpPr>
          <p:cNvPr id="26" name="Shape 26"/>
          <p:cNvSpPr/>
          <p:nvPr>
            <p:ph type="body" idx="1"/>
          </p:nvPr>
        </p:nvSpPr>
        <p:spPr>
          <a:xfrm>
            <a:off x="762000" y="723900"/>
            <a:ext cx="11480800" cy="8293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200">
                <a:solidFill>
                  <a:srgbClr val="6C6963"/>
                </a:solidFill>
              </a:rPr>
              <a:t>本文レベル1</a:t>
            </a:r>
            <a:endParaRPr sz="4200">
              <a:solidFill>
                <a:srgbClr val="6C6963"/>
              </a:solidFill>
            </a:endParaRPr>
          </a:p>
          <a:p>
            <a:pPr lvl="1">
              <a:defRPr sz="1800">
                <a:solidFill>
                  <a:srgbClr val="000000"/>
                </a:solidFill>
              </a:defRPr>
            </a:pPr>
            <a:r>
              <a:rPr sz="4200">
                <a:solidFill>
                  <a:srgbClr val="6C6963"/>
                </a:solidFill>
              </a:rPr>
              <a:t>本文レベル2</a:t>
            </a:r>
            <a:endParaRPr sz="4200">
              <a:solidFill>
                <a:srgbClr val="6C6963"/>
              </a:solidFill>
            </a:endParaRPr>
          </a:p>
          <a:p>
            <a:pPr lvl="2">
              <a:defRPr sz="1800">
                <a:solidFill>
                  <a:srgbClr val="000000"/>
                </a:solidFill>
              </a:defRPr>
            </a:pPr>
            <a:r>
              <a:rPr sz="4200">
                <a:solidFill>
                  <a:srgbClr val="6C6963"/>
                </a:solidFill>
              </a:rPr>
              <a:t>本文レベル3</a:t>
            </a:r>
            <a:endParaRPr sz="4200">
              <a:solidFill>
                <a:srgbClr val="6C6963"/>
              </a:solidFill>
            </a:endParaRPr>
          </a:p>
          <a:p>
            <a:pPr lvl="3">
              <a:defRPr sz="1800">
                <a:solidFill>
                  <a:srgbClr val="000000"/>
                </a:solidFill>
              </a:defRPr>
            </a:pPr>
            <a:r>
              <a:rPr sz="4200">
                <a:solidFill>
                  <a:srgbClr val="6C6963"/>
                </a:solidFill>
              </a:rPr>
              <a:t>本文レベル4</a:t>
            </a:r>
            <a:endParaRPr sz="4200">
              <a:solidFill>
                <a:srgbClr val="6C6963"/>
              </a:solidFill>
            </a:endParaRPr>
          </a:p>
          <a:p>
            <a:pPr lvl="4">
              <a:defRPr sz="1800">
                <a:solidFill>
                  <a:srgbClr val="000000"/>
                </a:solidFill>
              </a:defRPr>
            </a:pPr>
            <a:r>
              <a:rPr sz="4200">
                <a:solidFill>
                  <a:srgbClr val="6C6963"/>
                </a:solidFill>
              </a:rPr>
              <a:t>本文レベル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画像（3 点）">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タイトルテキスト</a:t>
            </a:r>
          </a:p>
        </p:txBody>
      </p:sp>
      <p:sp>
        <p:nvSpPr>
          <p:cNvPr id="3" name="Shape 3"/>
          <p:cNvSpPr/>
          <p:nvPr>
            <p:ph type="body" idx="1"/>
          </p:nvPr>
        </p:nvSpPr>
        <p:spPr>
          <a:xfrm>
            <a:off x="762000" y="2768600"/>
            <a:ext cx="114808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4200">
                <a:solidFill>
                  <a:srgbClr val="6C6963"/>
                </a:solidFill>
              </a:rPr>
              <a:t>本文レベル1</a:t>
            </a:r>
            <a:endParaRPr sz="4200">
              <a:solidFill>
                <a:srgbClr val="6C6963"/>
              </a:solidFill>
            </a:endParaRPr>
          </a:p>
          <a:p>
            <a:pPr lvl="1">
              <a:defRPr sz="1800">
                <a:solidFill>
                  <a:srgbClr val="000000"/>
                </a:solidFill>
              </a:defRPr>
            </a:pPr>
            <a:r>
              <a:rPr sz="4200">
                <a:solidFill>
                  <a:srgbClr val="6C6963"/>
                </a:solidFill>
              </a:rPr>
              <a:t>本文レベル2</a:t>
            </a:r>
            <a:endParaRPr sz="4200">
              <a:solidFill>
                <a:srgbClr val="6C6963"/>
              </a:solidFill>
            </a:endParaRPr>
          </a:p>
          <a:p>
            <a:pPr lvl="2">
              <a:defRPr sz="1800">
                <a:solidFill>
                  <a:srgbClr val="000000"/>
                </a:solidFill>
              </a:defRPr>
            </a:pPr>
            <a:r>
              <a:rPr sz="4200">
                <a:solidFill>
                  <a:srgbClr val="6C6963"/>
                </a:solidFill>
              </a:rPr>
              <a:t>本文レベル3</a:t>
            </a:r>
            <a:endParaRPr sz="4200">
              <a:solidFill>
                <a:srgbClr val="6C6963"/>
              </a:solidFill>
            </a:endParaRPr>
          </a:p>
          <a:p>
            <a:pPr lvl="3">
              <a:defRPr sz="1800">
                <a:solidFill>
                  <a:srgbClr val="000000"/>
                </a:solidFill>
              </a:defRPr>
            </a:pPr>
            <a:r>
              <a:rPr sz="4200">
                <a:solidFill>
                  <a:srgbClr val="6C6963"/>
                </a:solidFill>
              </a:rPr>
              <a:t>本文レベル4</a:t>
            </a:r>
            <a:endParaRPr sz="4200">
              <a:solidFill>
                <a:srgbClr val="6C6963"/>
              </a:solidFill>
            </a:endParaRPr>
          </a:p>
          <a:p>
            <a:pPr lvl="4">
              <a:defRPr sz="1800">
                <a:solidFill>
                  <a:srgbClr val="000000"/>
                </a:solidFill>
              </a:defRPr>
            </a:pPr>
            <a:r>
              <a:rPr sz="4200">
                <a:solidFill>
                  <a:srgbClr val="6C6963"/>
                </a:solidFill>
              </a:rPr>
              <a:t>本文レベル 5</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1pPr>
      <a:lvl2pPr indent="2286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2pPr>
      <a:lvl3pPr indent="4572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3pPr>
      <a:lvl4pPr indent="6858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4pPr>
      <a:lvl5pPr indent="9144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5pPr>
      <a:lvl6pPr indent="11430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6pPr>
      <a:lvl7pPr indent="13716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7pPr>
      <a:lvl8pPr indent="16002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8pPr>
      <a:lvl9pPr indent="18288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9pPr>
    </p:titleStyle>
    <p:bodyStyle>
      <a:lvl1pPr marL="533400" indent="-533400" defTabSz="584200">
        <a:spcBef>
          <a:spcPts val="4200"/>
        </a:spcBef>
        <a:buSzPct val="30000"/>
        <a:buBlip>
          <a:blip r:embed="rId3"/>
        </a:buBlip>
        <a:defRPr sz="4200">
          <a:solidFill>
            <a:srgbClr val="6C6963"/>
          </a:solidFill>
          <a:latin typeface="+mn-lt"/>
          <a:ea typeface="+mn-ea"/>
          <a:cs typeface="+mn-cs"/>
          <a:sym typeface="Baskerville"/>
        </a:defRPr>
      </a:lvl1pPr>
      <a:lvl2pPr marL="1066800" indent="-533400" defTabSz="584200">
        <a:spcBef>
          <a:spcPts val="4200"/>
        </a:spcBef>
        <a:buSzPct val="30000"/>
        <a:buBlip>
          <a:blip r:embed="rId3"/>
        </a:buBlip>
        <a:defRPr sz="4200">
          <a:solidFill>
            <a:srgbClr val="6C6963"/>
          </a:solidFill>
          <a:latin typeface="+mn-lt"/>
          <a:ea typeface="+mn-ea"/>
          <a:cs typeface="+mn-cs"/>
          <a:sym typeface="Baskerville"/>
        </a:defRPr>
      </a:lvl2pPr>
      <a:lvl3pPr marL="1600200" indent="-533400" defTabSz="584200">
        <a:spcBef>
          <a:spcPts val="4200"/>
        </a:spcBef>
        <a:buSzPct val="30000"/>
        <a:buBlip>
          <a:blip r:embed="rId3"/>
        </a:buBlip>
        <a:defRPr sz="4200">
          <a:solidFill>
            <a:srgbClr val="6C6963"/>
          </a:solidFill>
          <a:latin typeface="+mn-lt"/>
          <a:ea typeface="+mn-ea"/>
          <a:cs typeface="+mn-cs"/>
          <a:sym typeface="Baskerville"/>
        </a:defRPr>
      </a:lvl3pPr>
      <a:lvl4pPr marL="2133600" indent="-533400" defTabSz="584200">
        <a:spcBef>
          <a:spcPts val="4200"/>
        </a:spcBef>
        <a:buSzPct val="30000"/>
        <a:buBlip>
          <a:blip r:embed="rId3"/>
        </a:buBlip>
        <a:defRPr sz="4200">
          <a:solidFill>
            <a:srgbClr val="6C6963"/>
          </a:solidFill>
          <a:latin typeface="+mn-lt"/>
          <a:ea typeface="+mn-ea"/>
          <a:cs typeface="+mn-cs"/>
          <a:sym typeface="Baskerville"/>
        </a:defRPr>
      </a:lvl4pPr>
      <a:lvl5pPr marL="2667000" indent="-533400" defTabSz="584200">
        <a:spcBef>
          <a:spcPts val="4200"/>
        </a:spcBef>
        <a:buSzPct val="30000"/>
        <a:buBlip>
          <a:blip r:embed="rId3"/>
        </a:buBlip>
        <a:defRPr sz="4200">
          <a:solidFill>
            <a:srgbClr val="6C6963"/>
          </a:solidFill>
          <a:latin typeface="+mn-lt"/>
          <a:ea typeface="+mn-ea"/>
          <a:cs typeface="+mn-cs"/>
          <a:sym typeface="Baskerville"/>
        </a:defRPr>
      </a:lvl5pPr>
      <a:lvl6pPr marL="3200400" indent="-533400" defTabSz="584200">
        <a:spcBef>
          <a:spcPts val="4200"/>
        </a:spcBef>
        <a:buSzPct val="30000"/>
        <a:buBlip>
          <a:blip r:embed="rId3"/>
        </a:buBlip>
        <a:defRPr sz="4200">
          <a:solidFill>
            <a:srgbClr val="6C6963"/>
          </a:solidFill>
          <a:latin typeface="+mn-lt"/>
          <a:ea typeface="+mn-ea"/>
          <a:cs typeface="+mn-cs"/>
          <a:sym typeface="Baskerville"/>
        </a:defRPr>
      </a:lvl6pPr>
      <a:lvl7pPr marL="3733800" indent="-533400" defTabSz="584200">
        <a:spcBef>
          <a:spcPts val="4200"/>
        </a:spcBef>
        <a:buSzPct val="30000"/>
        <a:buBlip>
          <a:blip r:embed="rId3"/>
        </a:buBlip>
        <a:defRPr sz="4200">
          <a:solidFill>
            <a:srgbClr val="6C6963"/>
          </a:solidFill>
          <a:latin typeface="+mn-lt"/>
          <a:ea typeface="+mn-ea"/>
          <a:cs typeface="+mn-cs"/>
          <a:sym typeface="Baskerville"/>
        </a:defRPr>
      </a:lvl7pPr>
      <a:lvl8pPr marL="4267200" indent="-533400" defTabSz="584200">
        <a:spcBef>
          <a:spcPts val="4200"/>
        </a:spcBef>
        <a:buSzPct val="30000"/>
        <a:buBlip>
          <a:blip r:embed="rId3"/>
        </a:buBlip>
        <a:defRPr sz="4200">
          <a:solidFill>
            <a:srgbClr val="6C6963"/>
          </a:solidFill>
          <a:latin typeface="+mn-lt"/>
          <a:ea typeface="+mn-ea"/>
          <a:cs typeface="+mn-cs"/>
          <a:sym typeface="Baskerville"/>
        </a:defRPr>
      </a:lvl8pPr>
      <a:lvl9pPr marL="4800600" indent="-533400" defTabSz="584200">
        <a:spcBef>
          <a:spcPts val="4200"/>
        </a:spcBef>
        <a:buSzPct val="30000"/>
        <a:buBlip>
          <a:blip r:embed="rId3"/>
        </a:buBlip>
        <a:defRPr sz="4200">
          <a:solidFill>
            <a:srgbClr val="6C6963"/>
          </a:solidFill>
          <a:latin typeface="+mn-lt"/>
          <a:ea typeface="+mn-ea"/>
          <a:cs typeface="+mn-cs"/>
          <a:sym typeface="Baskerville"/>
        </a:defRPr>
      </a:lvl9pPr>
    </p:bodyStyle>
    <p:otherStyle>
      <a:lvl1pPr algn="ctr" defTabSz="584200">
        <a:defRPr>
          <a:solidFill>
            <a:schemeClr val="tx1"/>
          </a:solidFill>
          <a:latin typeface="+mn-lt"/>
          <a:ea typeface="+mn-ea"/>
          <a:cs typeface="+mn-cs"/>
          <a:sym typeface="Baskerville"/>
        </a:defRPr>
      </a:lvl1pPr>
      <a:lvl2pPr indent="228600" algn="ctr" defTabSz="584200">
        <a:defRPr>
          <a:solidFill>
            <a:schemeClr val="tx1"/>
          </a:solidFill>
          <a:latin typeface="+mn-lt"/>
          <a:ea typeface="+mn-ea"/>
          <a:cs typeface="+mn-cs"/>
          <a:sym typeface="Baskerville"/>
        </a:defRPr>
      </a:lvl2pPr>
      <a:lvl3pPr indent="457200" algn="ctr" defTabSz="584200">
        <a:defRPr>
          <a:solidFill>
            <a:schemeClr val="tx1"/>
          </a:solidFill>
          <a:latin typeface="+mn-lt"/>
          <a:ea typeface="+mn-ea"/>
          <a:cs typeface="+mn-cs"/>
          <a:sym typeface="Baskerville"/>
        </a:defRPr>
      </a:lvl3pPr>
      <a:lvl4pPr indent="685800" algn="ctr" defTabSz="584200">
        <a:defRPr>
          <a:solidFill>
            <a:schemeClr val="tx1"/>
          </a:solidFill>
          <a:latin typeface="+mn-lt"/>
          <a:ea typeface="+mn-ea"/>
          <a:cs typeface="+mn-cs"/>
          <a:sym typeface="Baskerville"/>
        </a:defRPr>
      </a:lvl4pPr>
      <a:lvl5pPr indent="914400" algn="ctr" defTabSz="584200">
        <a:defRPr>
          <a:solidFill>
            <a:schemeClr val="tx1"/>
          </a:solidFill>
          <a:latin typeface="+mn-lt"/>
          <a:ea typeface="+mn-ea"/>
          <a:cs typeface="+mn-cs"/>
          <a:sym typeface="Baskerville"/>
        </a:defRPr>
      </a:lvl5pPr>
      <a:lvl6pPr indent="1143000" algn="ctr" defTabSz="584200">
        <a:defRPr>
          <a:solidFill>
            <a:schemeClr val="tx1"/>
          </a:solidFill>
          <a:latin typeface="+mn-lt"/>
          <a:ea typeface="+mn-ea"/>
          <a:cs typeface="+mn-cs"/>
          <a:sym typeface="Baskerville"/>
        </a:defRPr>
      </a:lvl6pPr>
      <a:lvl7pPr indent="1371600" algn="ctr" defTabSz="584200">
        <a:defRPr>
          <a:solidFill>
            <a:schemeClr val="tx1"/>
          </a:solidFill>
          <a:latin typeface="+mn-lt"/>
          <a:ea typeface="+mn-ea"/>
          <a:cs typeface="+mn-cs"/>
          <a:sym typeface="Baskerville"/>
        </a:defRPr>
      </a:lvl7pPr>
      <a:lvl8pPr indent="1600200" algn="ctr" defTabSz="584200">
        <a:defRPr>
          <a:solidFill>
            <a:schemeClr val="tx1"/>
          </a:solidFill>
          <a:latin typeface="+mn-lt"/>
          <a:ea typeface="+mn-ea"/>
          <a:cs typeface="+mn-cs"/>
          <a:sym typeface="Baskerville"/>
        </a:defRPr>
      </a:lvl8pPr>
      <a:lvl9pPr indent="1828800" algn="ctr" defTabSz="584200">
        <a:defRPr>
          <a:solidFill>
            <a:schemeClr val="tx1"/>
          </a:solidFill>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ph type="title"/>
          </p:nvPr>
        </p:nvSpPr>
        <p:spPr>
          <a:prstGeom prst="rect">
            <a:avLst/>
          </a:prstGeom>
        </p:spPr>
        <p:txBody>
          <a:bodyPr/>
          <a:lstStyle/>
          <a:p>
            <a:pPr lvl="0">
              <a:defRPr sz="1800">
                <a:solidFill>
                  <a:srgbClr val="000000"/>
                </a:solidFill>
                <a:effectLst/>
              </a:defRPr>
            </a:pPr>
            <a:r>
              <a:rPr sz="8000">
                <a:solidFill>
                  <a:srgbClr val="BEA56D"/>
                </a:solidFill>
                <a:effectLst>
                  <a:outerShdw sx="100000" sy="100000" kx="0" ky="0" algn="b" rotWithShape="0" blurRad="38100" dist="25400" dir="15900000">
                    <a:srgbClr val="000000">
                      <a:alpha val="90000"/>
                    </a:srgbClr>
                  </a:outerShdw>
                </a:effectLst>
              </a:rPr>
              <a:t>  市民後見人養成講座</a:t>
            </a:r>
          </a:p>
        </p:txBody>
      </p:sp>
      <p:sp>
        <p:nvSpPr>
          <p:cNvPr id="35" name="Shape 35"/>
          <p:cNvSpPr/>
          <p:nvPr>
            <p:ph type="body" idx="1"/>
          </p:nvPr>
        </p:nvSpPr>
        <p:spPr>
          <a:xfrm>
            <a:off x="889000" y="5181600"/>
            <a:ext cx="12211795" cy="1854200"/>
          </a:xfrm>
          <a:prstGeom prst="rect">
            <a:avLst/>
          </a:prstGeom>
        </p:spPr>
        <p:txBody>
          <a:bodyPr/>
          <a:lstStyle/>
          <a:p>
            <a:pPr lvl="0">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民法その他の法律の基礎</a:t>
            </a:r>
          </a:p>
        </p:txBody>
      </p:sp>
      <p:sp>
        <p:nvSpPr>
          <p:cNvPr id="36" name="Shape 36"/>
          <p:cNvSpPr/>
          <p:nvPr/>
        </p:nvSpPr>
        <p:spPr>
          <a:xfrm>
            <a:off x="8531597" y="7734300"/>
            <a:ext cx="4019898" cy="656283"/>
          </a:xfrm>
          <a:prstGeom prst="rect">
            <a:avLst/>
          </a:prstGeom>
          <a:ln w="12700">
            <a:miter lim="400000"/>
          </a:ln>
          <a:effectLst>
            <a:outerShdw sx="100000" sy="100000" kx="0" ky="0" algn="b" rotWithShape="0" blurRad="25400" dist="38100" dir="2700000">
              <a:srgbClr val="6D625D">
                <a:alpha val="90000"/>
              </a:srgbClr>
            </a:outerShdw>
          </a:effectLst>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i="1" sz="3600">
                <a:solidFill>
                  <a:srgbClr val="BEA56D"/>
                </a:solidFill>
                <a:effectLst>
                  <a:outerShdw sx="100000" sy="100000" kx="0" ky="0" algn="b" rotWithShape="0" blurRad="25400" dist="38100" dir="15900000">
                    <a:srgbClr val="000000">
                      <a:alpha val="90000"/>
                    </a:srgbClr>
                  </a:outerShdw>
                </a:effectLst>
              </a:defRPr>
            </a:lvl1pPr>
          </a:lstStyle>
          <a:p>
            <a:pPr lvl="0">
              <a:defRPr i="0" sz="1800">
                <a:solidFill>
                  <a:srgbClr val="000000"/>
                </a:solidFill>
                <a:effectLst/>
              </a:defRPr>
            </a:pPr>
            <a:r>
              <a:rPr i="1" sz="3600">
                <a:solidFill>
                  <a:srgbClr val="BEA56D"/>
                </a:solidFill>
                <a:effectLst>
                  <a:outerShdw sx="100000" sy="100000" kx="0" ky="0" algn="b" rotWithShape="0" blurRad="25400" dist="38100" dir="15900000">
                    <a:srgbClr val="000000">
                      <a:alpha val="90000"/>
                    </a:srgbClr>
                  </a:outerShdw>
                </a:effectLst>
              </a:rPr>
              <a:t>弁護士　田上尚志</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nvSpPr>
        <p:spPr>
          <a:xfrm>
            <a:off x="9364696" y="9050605"/>
            <a:ext cx="3448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テキスト186〜190ページ</a:t>
            </a:r>
          </a:p>
        </p:txBody>
      </p:sp>
      <p:sp>
        <p:nvSpPr>
          <p:cNvPr id="143" name="Shape 143"/>
          <p:cNvSpPr/>
          <p:nvPr/>
        </p:nvSpPr>
        <p:spPr>
          <a:xfrm>
            <a:off x="928104" y="4632031"/>
            <a:ext cx="7965233"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意思表示が有効な効果意思に基づくこと</a:t>
            </a:r>
          </a:p>
        </p:txBody>
      </p:sp>
      <p:grpSp>
        <p:nvGrpSpPr>
          <p:cNvPr id="159" name="Group 159"/>
          <p:cNvGrpSpPr/>
          <p:nvPr/>
        </p:nvGrpSpPr>
        <p:grpSpPr>
          <a:xfrm>
            <a:off x="719215" y="1270568"/>
            <a:ext cx="11265999" cy="2901889"/>
            <a:chOff x="0" y="0"/>
            <a:chExt cx="11265998" cy="2901888"/>
          </a:xfrm>
        </p:grpSpPr>
        <p:sp>
          <p:nvSpPr>
            <p:cNvPr id="144" name="Shape 144"/>
            <p:cNvSpPr/>
            <p:nvPr/>
          </p:nvSpPr>
          <p:spPr>
            <a:xfrm>
              <a:off x="431823"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lvl="0">
                <a:defRPr sz="1800">
                  <a:solidFill>
                    <a:srgbClr val="000000"/>
                  </a:solidFill>
                </a:defRPr>
              </a:pPr>
              <a:r>
                <a:rPr sz="3600">
                  <a:solidFill>
                    <a:srgbClr val="6C6963"/>
                  </a:solidFill>
                </a:rPr>
                <a:t>当事者</a:t>
              </a:r>
            </a:p>
          </p:txBody>
        </p:sp>
        <p:sp>
          <p:nvSpPr>
            <p:cNvPr id="145" name="Shape 145"/>
            <p:cNvSpPr/>
            <p:nvPr/>
          </p:nvSpPr>
          <p:spPr>
            <a:xfrm>
              <a:off x="-1" y="-1"/>
              <a:ext cx="278130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lvl1pPr>
            </a:lstStyle>
            <a:p>
              <a:pPr lvl="0">
                <a:defRPr sz="1800">
                  <a:solidFill>
                    <a:srgbClr val="000000"/>
                  </a:solidFill>
                </a:defRPr>
              </a:pPr>
              <a:r>
                <a:rPr sz="4200">
                  <a:solidFill>
                    <a:srgbClr val="6C6963"/>
                  </a:solidFill>
                </a:rPr>
                <a:t>契約の成立</a:t>
              </a:r>
            </a:p>
          </p:txBody>
        </p:sp>
        <p:sp>
          <p:nvSpPr>
            <p:cNvPr id="146" name="Shape 146"/>
            <p:cNvSpPr/>
            <p:nvPr/>
          </p:nvSpPr>
          <p:spPr>
            <a:xfrm>
              <a:off x="3203176"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lvl="0">
                <a:defRPr sz="1800">
                  <a:solidFill>
                    <a:srgbClr val="000000"/>
                  </a:solidFill>
                </a:defRPr>
              </a:pPr>
              <a:r>
                <a:rPr sz="3600">
                  <a:solidFill>
                    <a:srgbClr val="6C6963"/>
                  </a:solidFill>
                </a:rPr>
                <a:t>当事者</a:t>
              </a:r>
            </a:p>
          </p:txBody>
        </p:sp>
        <p:sp>
          <p:nvSpPr>
            <p:cNvPr id="147" name="Shape 147"/>
            <p:cNvSpPr/>
            <p:nvPr/>
          </p:nvSpPr>
          <p:spPr>
            <a:xfrm>
              <a:off x="6813204"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lvl="0">
                <a:defRPr sz="1800">
                  <a:solidFill>
                    <a:srgbClr val="000000"/>
                  </a:solidFill>
                </a:defRPr>
              </a:pPr>
              <a:r>
                <a:rPr sz="3600">
                  <a:solidFill>
                    <a:srgbClr val="6C6963"/>
                  </a:solidFill>
                </a:rPr>
                <a:t>当事者</a:t>
              </a:r>
            </a:p>
          </p:txBody>
        </p:sp>
        <p:sp>
          <p:nvSpPr>
            <p:cNvPr id="148" name="Shape 148"/>
            <p:cNvSpPr/>
            <p:nvPr/>
          </p:nvSpPr>
          <p:spPr>
            <a:xfrm>
              <a:off x="9780098"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lvl="0">
                <a:defRPr sz="1800">
                  <a:solidFill>
                    <a:srgbClr val="000000"/>
                  </a:solidFill>
                </a:defRPr>
              </a:pPr>
              <a:r>
                <a:rPr sz="3600">
                  <a:solidFill>
                    <a:srgbClr val="6C6963"/>
                  </a:solidFill>
                </a:rPr>
                <a:t>当事者</a:t>
              </a:r>
            </a:p>
          </p:txBody>
        </p:sp>
        <p:pic>
          <p:nvPicPr>
            <p:cNvPr id="149" name="pasted-image.pdf"/>
            <p:cNvPicPr/>
            <p:nvPr/>
          </p:nvPicPr>
          <p:blipFill>
            <a:blip r:embed="rId2">
              <a:extLst/>
            </a:blip>
            <a:stretch>
              <a:fillRect/>
            </a:stretch>
          </p:blipFill>
          <p:spPr>
            <a:xfrm>
              <a:off x="1470447" y="1094829"/>
              <a:ext cx="2654301" cy="558801"/>
            </a:xfrm>
            <a:prstGeom prst="rect">
              <a:avLst/>
            </a:prstGeom>
            <a:ln w="12700" cap="flat">
              <a:noFill/>
              <a:miter lim="400000"/>
            </a:ln>
            <a:effectLst/>
          </p:spPr>
        </p:pic>
        <p:pic>
          <p:nvPicPr>
            <p:cNvPr id="150" name="pasted-image.pdf"/>
            <p:cNvPicPr/>
            <p:nvPr/>
          </p:nvPicPr>
          <p:blipFill>
            <a:blip r:embed="rId2">
              <a:extLst/>
            </a:blip>
            <a:stretch>
              <a:fillRect/>
            </a:stretch>
          </p:blipFill>
          <p:spPr>
            <a:xfrm rot="10800000">
              <a:off x="1079175" y="1950574"/>
              <a:ext cx="2654301" cy="558800"/>
            </a:xfrm>
            <a:prstGeom prst="rect">
              <a:avLst/>
            </a:prstGeom>
            <a:ln w="12700" cap="flat">
              <a:noFill/>
              <a:miter lim="400000"/>
            </a:ln>
            <a:effectLst/>
          </p:spPr>
        </p:pic>
        <p:sp>
          <p:nvSpPr>
            <p:cNvPr id="151" name="Shape 151"/>
            <p:cNvSpPr/>
            <p:nvPr/>
          </p:nvSpPr>
          <p:spPr>
            <a:xfrm>
              <a:off x="2198499" y="1332447"/>
              <a:ext cx="7239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lvl="0">
                <a:defRPr sz="1800">
                  <a:solidFill>
                    <a:srgbClr val="000000"/>
                  </a:solidFill>
                </a:defRPr>
              </a:pPr>
              <a:r>
                <a:rPr sz="2400">
                  <a:solidFill>
                    <a:srgbClr val="6C6963"/>
                  </a:solidFill>
                </a:rPr>
                <a:t>申込</a:t>
              </a:r>
            </a:p>
          </p:txBody>
        </p:sp>
        <p:sp>
          <p:nvSpPr>
            <p:cNvPr id="152" name="Shape 152"/>
            <p:cNvSpPr/>
            <p:nvPr/>
          </p:nvSpPr>
          <p:spPr>
            <a:xfrm>
              <a:off x="2211199" y="1836019"/>
              <a:ext cx="723901"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lvl="0">
                <a:defRPr sz="1800">
                  <a:solidFill>
                    <a:srgbClr val="000000"/>
                  </a:solidFill>
                </a:defRPr>
              </a:pPr>
              <a:r>
                <a:rPr sz="2400">
                  <a:solidFill>
                    <a:srgbClr val="6C6963"/>
                  </a:solidFill>
                </a:rPr>
                <a:t>承諾</a:t>
              </a:r>
            </a:p>
          </p:txBody>
        </p:sp>
        <p:sp>
          <p:nvSpPr>
            <p:cNvPr id="153" name="Shape 153"/>
            <p:cNvSpPr/>
            <p:nvPr/>
          </p:nvSpPr>
          <p:spPr>
            <a:xfrm>
              <a:off x="1739575" y="2495488"/>
              <a:ext cx="16383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lvl="0">
                <a:defRPr sz="1800">
                  <a:solidFill>
                    <a:srgbClr val="000000"/>
                  </a:solidFill>
                </a:defRPr>
              </a:pPr>
              <a:r>
                <a:rPr sz="2400">
                  <a:solidFill>
                    <a:srgbClr val="6C6963"/>
                  </a:solidFill>
                </a:rPr>
                <a:t>申込承諾型</a:t>
              </a:r>
            </a:p>
          </p:txBody>
        </p:sp>
        <p:pic>
          <p:nvPicPr>
            <p:cNvPr id="154" name="pasted-image.pdf"/>
            <p:cNvPicPr/>
            <p:nvPr/>
          </p:nvPicPr>
          <p:blipFill>
            <a:blip r:embed="rId3">
              <a:extLst/>
            </a:blip>
            <a:stretch>
              <a:fillRect/>
            </a:stretch>
          </p:blipFill>
          <p:spPr>
            <a:xfrm>
              <a:off x="8287568" y="1575153"/>
              <a:ext cx="841112" cy="458789"/>
            </a:xfrm>
            <a:prstGeom prst="rect">
              <a:avLst/>
            </a:prstGeom>
            <a:ln w="12700" cap="flat">
              <a:noFill/>
              <a:miter lim="400000"/>
            </a:ln>
            <a:effectLst/>
          </p:spPr>
        </p:pic>
        <p:pic>
          <p:nvPicPr>
            <p:cNvPr id="155" name="pasted-image.pdf"/>
            <p:cNvPicPr/>
            <p:nvPr/>
          </p:nvPicPr>
          <p:blipFill>
            <a:blip r:embed="rId3">
              <a:extLst/>
            </a:blip>
            <a:stretch>
              <a:fillRect/>
            </a:stretch>
          </p:blipFill>
          <p:spPr>
            <a:xfrm rot="10800000">
              <a:off x="8971545" y="1575153"/>
              <a:ext cx="841112" cy="458789"/>
            </a:xfrm>
            <a:prstGeom prst="rect">
              <a:avLst/>
            </a:prstGeom>
            <a:ln w="12700" cap="flat">
              <a:noFill/>
              <a:miter lim="400000"/>
            </a:ln>
            <a:effectLst/>
          </p:spPr>
        </p:pic>
        <p:sp>
          <p:nvSpPr>
            <p:cNvPr id="156" name="Shape 156"/>
            <p:cNvSpPr/>
            <p:nvPr/>
          </p:nvSpPr>
          <p:spPr>
            <a:xfrm>
              <a:off x="8248729" y="2495488"/>
              <a:ext cx="16383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lvl="0">
                <a:defRPr sz="1800">
                  <a:solidFill>
                    <a:srgbClr val="000000"/>
                  </a:solidFill>
                </a:defRPr>
              </a:pPr>
              <a:r>
                <a:rPr sz="2400">
                  <a:solidFill>
                    <a:srgbClr val="6C6963"/>
                  </a:solidFill>
                </a:rPr>
                <a:t>交差申込型</a:t>
              </a:r>
            </a:p>
          </p:txBody>
        </p:sp>
        <p:sp>
          <p:nvSpPr>
            <p:cNvPr id="157" name="Shape 157"/>
            <p:cNvSpPr/>
            <p:nvPr/>
          </p:nvSpPr>
          <p:spPr>
            <a:xfrm>
              <a:off x="8280619" y="1171029"/>
              <a:ext cx="7239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lvl="0">
                <a:defRPr sz="1800">
                  <a:solidFill>
                    <a:srgbClr val="000000"/>
                  </a:solidFill>
                </a:defRPr>
              </a:pPr>
              <a:r>
                <a:rPr sz="2400">
                  <a:solidFill>
                    <a:srgbClr val="6C6963"/>
                  </a:solidFill>
                </a:rPr>
                <a:t>申込</a:t>
              </a:r>
            </a:p>
          </p:txBody>
        </p:sp>
        <p:sp>
          <p:nvSpPr>
            <p:cNvPr id="158" name="Shape 158"/>
            <p:cNvSpPr/>
            <p:nvPr/>
          </p:nvSpPr>
          <p:spPr>
            <a:xfrm>
              <a:off x="9079044" y="1171029"/>
              <a:ext cx="7239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lvl="0">
                <a:defRPr sz="1800">
                  <a:solidFill>
                    <a:srgbClr val="000000"/>
                  </a:solidFill>
                </a:defRPr>
              </a:pPr>
              <a:r>
                <a:rPr sz="2400">
                  <a:solidFill>
                    <a:srgbClr val="6C6963"/>
                  </a:solidFill>
                </a:rPr>
                <a:t>申込</a:t>
              </a:r>
            </a:p>
          </p:txBody>
        </p:sp>
      </p:grpSp>
      <p:sp>
        <p:nvSpPr>
          <p:cNvPr id="160" name="Shape 160"/>
          <p:cNvSpPr/>
          <p:nvPr/>
        </p:nvSpPr>
        <p:spPr>
          <a:xfrm>
            <a:off x="928104" y="7398098"/>
            <a:ext cx="7965233"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意思表示の合致が生じること</a:t>
            </a:r>
          </a:p>
        </p:txBody>
      </p:sp>
      <p:sp>
        <p:nvSpPr>
          <p:cNvPr id="161" name="Shape 161"/>
          <p:cNvSpPr/>
          <p:nvPr/>
        </p:nvSpPr>
        <p:spPr>
          <a:xfrm>
            <a:off x="1689677" y="5257586"/>
            <a:ext cx="6027844"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表意者が十分な判断能力を有すること</a:t>
            </a:r>
          </a:p>
        </p:txBody>
      </p:sp>
      <p:sp>
        <p:nvSpPr>
          <p:cNvPr id="162" name="Shape 162"/>
          <p:cNvSpPr/>
          <p:nvPr/>
        </p:nvSpPr>
        <p:spPr>
          <a:xfrm>
            <a:off x="1689677" y="6302882"/>
            <a:ext cx="6027844"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効果意思が表意者の真意に基づくこと</a:t>
            </a:r>
          </a:p>
        </p:txBody>
      </p:sp>
      <p:sp>
        <p:nvSpPr>
          <p:cNvPr id="163" name="Shape 163"/>
          <p:cNvSpPr/>
          <p:nvPr/>
        </p:nvSpPr>
        <p:spPr>
          <a:xfrm>
            <a:off x="2897645" y="5725965"/>
            <a:ext cx="9757438"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400">
                <a:solidFill>
                  <a:srgbClr val="3C4D50"/>
                </a:solidFill>
              </a:rPr>
              <a:t>意思無能力，行為無能力，制限行為能力，意思表示受領能力</a:t>
            </a:r>
          </a:p>
        </p:txBody>
      </p:sp>
      <p:sp>
        <p:nvSpPr>
          <p:cNvPr id="164" name="Shape 164"/>
          <p:cNvSpPr/>
          <p:nvPr/>
        </p:nvSpPr>
        <p:spPr>
          <a:xfrm>
            <a:off x="2897645" y="6675078"/>
            <a:ext cx="9757438"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400">
                <a:solidFill>
                  <a:srgbClr val="3C4D50"/>
                </a:solidFill>
              </a:rPr>
              <a:t>心裡留保，虚偽表示，錯誤，詐欺，強迫</a:t>
            </a:r>
          </a:p>
        </p:txBody>
      </p:sp>
      <p:sp>
        <p:nvSpPr>
          <p:cNvPr id="165" name="Shape 165"/>
          <p:cNvSpPr/>
          <p:nvPr/>
        </p:nvSpPr>
        <p:spPr>
          <a:xfrm>
            <a:off x="928104" y="8153454"/>
            <a:ext cx="7965233"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公序良俗に反しないこと</a:t>
            </a:r>
          </a:p>
        </p:txBody>
      </p:sp>
      <p:sp>
        <p:nvSpPr>
          <p:cNvPr id="166" name="Shape 166"/>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nvSpPr>
        <p:spPr>
          <a:xfrm>
            <a:off x="727482" y="1271137"/>
            <a:ext cx="10482041" cy="63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200"/>
            </a:lvl1pPr>
          </a:lstStyle>
          <a:p>
            <a:pPr lvl="0">
              <a:defRPr sz="1800">
                <a:solidFill>
                  <a:srgbClr val="000000"/>
                </a:solidFill>
              </a:defRPr>
            </a:pPr>
            <a:r>
              <a:rPr sz="4200">
                <a:solidFill>
                  <a:srgbClr val="6C6963"/>
                </a:solidFill>
              </a:rPr>
              <a:t>意思表示が有効な効果意思に基づくこと</a:t>
            </a:r>
          </a:p>
        </p:txBody>
      </p:sp>
      <p:sp>
        <p:nvSpPr>
          <p:cNvPr id="169" name="Shape 169"/>
          <p:cNvSpPr/>
          <p:nvPr/>
        </p:nvSpPr>
        <p:spPr>
          <a:xfrm>
            <a:off x="972527" y="2212112"/>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意思能力＝判断能力が全くない者の契約（法律行為）は無効</a:t>
            </a:r>
          </a:p>
        </p:txBody>
      </p:sp>
      <p:sp>
        <p:nvSpPr>
          <p:cNvPr id="170" name="Shape 170"/>
          <p:cNvSpPr/>
          <p:nvPr/>
        </p:nvSpPr>
        <p:spPr>
          <a:xfrm>
            <a:off x="2719845" y="2740283"/>
            <a:ext cx="9563144"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400">
                <a:solidFill>
                  <a:srgbClr val="9D3320"/>
                </a:solidFill>
              </a:rPr>
              <a:t>遷延的意識障害者，認知症高齢者の日常生活自立度Mの方の行為</a:t>
            </a:r>
          </a:p>
        </p:txBody>
      </p:sp>
      <p:sp>
        <p:nvSpPr>
          <p:cNvPr id="171" name="Shape 171"/>
          <p:cNvSpPr/>
          <p:nvPr/>
        </p:nvSpPr>
        <p:spPr>
          <a:xfrm>
            <a:off x="972527" y="4452356"/>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意思能力の有無は事後的に訴訟で争われる</a:t>
            </a:r>
          </a:p>
        </p:txBody>
      </p:sp>
      <p:sp>
        <p:nvSpPr>
          <p:cNvPr id="172" name="Shape 172"/>
          <p:cNvSpPr/>
          <p:nvPr/>
        </p:nvSpPr>
        <p:spPr>
          <a:xfrm>
            <a:off x="972527" y="5765980"/>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法律関係（取引）の安全の要請</a:t>
            </a:r>
          </a:p>
        </p:txBody>
      </p:sp>
      <p:sp>
        <p:nvSpPr>
          <p:cNvPr id="173" name="Shape 173"/>
          <p:cNvSpPr/>
          <p:nvPr/>
        </p:nvSpPr>
        <p:spPr>
          <a:xfrm>
            <a:off x="972527" y="6990703"/>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単独での法律行為の可否についての類型化</a:t>
            </a:r>
          </a:p>
        </p:txBody>
      </p:sp>
      <p:sp>
        <p:nvSpPr>
          <p:cNvPr id="174" name="Shape 174"/>
          <p:cNvSpPr/>
          <p:nvPr/>
        </p:nvSpPr>
        <p:spPr>
          <a:xfrm>
            <a:off x="972527" y="8215427"/>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行為能力制度</a:t>
            </a:r>
          </a:p>
        </p:txBody>
      </p:sp>
      <p:pic>
        <p:nvPicPr>
          <p:cNvPr id="175" name="pasted-image.pdf"/>
          <p:cNvPicPr/>
          <p:nvPr/>
        </p:nvPicPr>
        <p:blipFill>
          <a:blip r:embed="rId2">
            <a:extLst/>
          </a:blip>
          <a:stretch>
            <a:fillRect/>
          </a:stretch>
        </p:blipFill>
        <p:spPr>
          <a:xfrm>
            <a:off x="4014563" y="3223417"/>
            <a:ext cx="486718" cy="1237849"/>
          </a:xfrm>
          <a:prstGeom prst="rect">
            <a:avLst/>
          </a:prstGeom>
          <a:ln w="12700">
            <a:miter lim="400000"/>
          </a:ln>
        </p:spPr>
      </p:pic>
      <p:pic>
        <p:nvPicPr>
          <p:cNvPr id="176" name="pasted-image.pdf"/>
          <p:cNvPicPr/>
          <p:nvPr/>
        </p:nvPicPr>
        <p:blipFill>
          <a:blip r:embed="rId3">
            <a:extLst/>
          </a:blip>
          <a:stretch>
            <a:fillRect/>
          </a:stretch>
        </p:blipFill>
        <p:spPr>
          <a:xfrm>
            <a:off x="4014563" y="4983033"/>
            <a:ext cx="486718" cy="876301"/>
          </a:xfrm>
          <a:prstGeom prst="rect">
            <a:avLst/>
          </a:prstGeom>
          <a:ln w="12700">
            <a:miter lim="400000"/>
          </a:ln>
        </p:spPr>
      </p:pic>
      <p:pic>
        <p:nvPicPr>
          <p:cNvPr id="177" name="pasted-image.pdf"/>
          <p:cNvPicPr/>
          <p:nvPr/>
        </p:nvPicPr>
        <p:blipFill>
          <a:blip r:embed="rId3">
            <a:extLst/>
          </a:blip>
          <a:stretch>
            <a:fillRect/>
          </a:stretch>
        </p:blipFill>
        <p:spPr>
          <a:xfrm>
            <a:off x="4014563" y="6140510"/>
            <a:ext cx="486718" cy="876301"/>
          </a:xfrm>
          <a:prstGeom prst="rect">
            <a:avLst/>
          </a:prstGeom>
          <a:ln w="12700">
            <a:miter lim="400000"/>
          </a:ln>
        </p:spPr>
      </p:pic>
      <p:pic>
        <p:nvPicPr>
          <p:cNvPr id="178" name="pasted-image.pdf"/>
          <p:cNvPicPr/>
          <p:nvPr/>
        </p:nvPicPr>
        <p:blipFill>
          <a:blip r:embed="rId3">
            <a:extLst/>
          </a:blip>
          <a:stretch>
            <a:fillRect/>
          </a:stretch>
        </p:blipFill>
        <p:spPr>
          <a:xfrm>
            <a:off x="2157320" y="7488113"/>
            <a:ext cx="486718" cy="876301"/>
          </a:xfrm>
          <a:prstGeom prst="rect">
            <a:avLst/>
          </a:prstGeom>
          <a:ln w="12700">
            <a:miter lim="400000"/>
          </a:ln>
        </p:spPr>
      </p:pic>
      <p:pic>
        <p:nvPicPr>
          <p:cNvPr id="179" name="pasted-image.pdf"/>
          <p:cNvPicPr/>
          <p:nvPr/>
        </p:nvPicPr>
        <p:blipFill>
          <a:blip r:embed="rId4">
            <a:extLst/>
          </a:blip>
          <a:stretch>
            <a:fillRect/>
          </a:stretch>
        </p:blipFill>
        <p:spPr>
          <a:xfrm>
            <a:off x="3896386" y="7644882"/>
            <a:ext cx="372971" cy="1630760"/>
          </a:xfrm>
          <a:prstGeom prst="rect">
            <a:avLst/>
          </a:prstGeom>
          <a:ln w="12700">
            <a:miter lim="400000"/>
          </a:ln>
        </p:spPr>
      </p:pic>
      <p:sp>
        <p:nvSpPr>
          <p:cNvPr id="180" name="Shape 180"/>
          <p:cNvSpPr/>
          <p:nvPr/>
        </p:nvSpPr>
        <p:spPr>
          <a:xfrm>
            <a:off x="4298008" y="7805292"/>
            <a:ext cx="589087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成年・未成年制度</a:t>
            </a:r>
          </a:p>
        </p:txBody>
      </p:sp>
      <p:sp>
        <p:nvSpPr>
          <p:cNvPr id="181" name="Shape 181"/>
          <p:cNvSpPr/>
          <p:nvPr/>
        </p:nvSpPr>
        <p:spPr>
          <a:xfrm>
            <a:off x="4298008" y="8611611"/>
            <a:ext cx="589087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成年後見制度</a:t>
            </a:r>
          </a:p>
        </p:txBody>
      </p:sp>
      <p:sp>
        <p:nvSpPr>
          <p:cNvPr id="182" name="Shape 182"/>
          <p:cNvSpPr/>
          <p:nvPr/>
        </p:nvSpPr>
        <p:spPr>
          <a:xfrm>
            <a:off x="9364696" y="9050605"/>
            <a:ext cx="3448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テキスト188〜191ページ</a:t>
            </a:r>
          </a:p>
        </p:txBody>
      </p:sp>
      <p:sp>
        <p:nvSpPr>
          <p:cNvPr id="183" name="Shape 183"/>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nvSpPr>
        <p:spPr>
          <a:xfrm>
            <a:off x="790982" y="1271137"/>
            <a:ext cx="2247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行為能力</a:t>
            </a:r>
          </a:p>
        </p:txBody>
      </p:sp>
      <p:sp>
        <p:nvSpPr>
          <p:cNvPr id="186" name="Shape 186"/>
          <p:cNvSpPr/>
          <p:nvPr/>
        </p:nvSpPr>
        <p:spPr>
          <a:xfrm>
            <a:off x="1401953" y="2212113"/>
            <a:ext cx="11204725" cy="990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800">
                <a:solidFill>
                  <a:srgbClr val="6C6963"/>
                </a:solidFill>
              </a:rPr>
              <a:t>単独で有効に法律行為をなし得る地位または資格のことをいう。</a:t>
            </a:r>
            <a:endParaRPr sz="2800">
              <a:solidFill>
                <a:srgbClr val="6C6963"/>
              </a:solidFill>
            </a:endParaRPr>
          </a:p>
          <a:p>
            <a:pPr lvl="0" algn="l">
              <a:defRPr sz="1800">
                <a:solidFill>
                  <a:srgbClr val="000000"/>
                </a:solidFill>
              </a:defRPr>
            </a:pPr>
            <a:r>
              <a:rPr sz="2800">
                <a:solidFill>
                  <a:srgbClr val="6C6963"/>
                </a:solidFill>
              </a:rPr>
              <a:t>行為能力が制限される者のことを制限行為能力者という。</a:t>
            </a:r>
          </a:p>
        </p:txBody>
      </p:sp>
      <p:sp>
        <p:nvSpPr>
          <p:cNvPr id="187" name="Shape 187"/>
          <p:cNvSpPr/>
          <p:nvPr/>
        </p:nvSpPr>
        <p:spPr>
          <a:xfrm>
            <a:off x="792610" y="3826613"/>
            <a:ext cx="38481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制限行為能力者</a:t>
            </a:r>
          </a:p>
        </p:txBody>
      </p:sp>
      <p:sp>
        <p:nvSpPr>
          <p:cNvPr id="188" name="Shape 188"/>
          <p:cNvSpPr/>
          <p:nvPr/>
        </p:nvSpPr>
        <p:spPr>
          <a:xfrm>
            <a:off x="1119609" y="4640429"/>
            <a:ext cx="10765582" cy="10229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未成年者，成年被後見人，被保佐人，同意権付与の審判を受けた被補助人</a:t>
            </a:r>
          </a:p>
        </p:txBody>
      </p:sp>
      <p:sp>
        <p:nvSpPr>
          <p:cNvPr id="189" name="Shape 189"/>
          <p:cNvSpPr/>
          <p:nvPr/>
        </p:nvSpPr>
        <p:spPr>
          <a:xfrm>
            <a:off x="821746" y="6382089"/>
            <a:ext cx="5448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制限行為能力者の行為</a:t>
            </a:r>
          </a:p>
        </p:txBody>
      </p:sp>
      <p:sp>
        <p:nvSpPr>
          <p:cNvPr id="190" name="Shape 190"/>
          <p:cNvSpPr/>
          <p:nvPr/>
        </p:nvSpPr>
        <p:spPr>
          <a:xfrm>
            <a:off x="1119609" y="7323064"/>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一応有効だが，取消事由の瑕疵を帯びる。</a:t>
            </a:r>
          </a:p>
        </p:txBody>
      </p:sp>
      <p:sp>
        <p:nvSpPr>
          <p:cNvPr id="191" name="Shape 191"/>
          <p:cNvSpPr/>
          <p:nvPr/>
        </p:nvSpPr>
        <p:spPr>
          <a:xfrm>
            <a:off x="9364696" y="9050605"/>
            <a:ext cx="3448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テキスト188〜191ページ</a:t>
            </a:r>
          </a:p>
        </p:txBody>
      </p:sp>
      <p:sp>
        <p:nvSpPr>
          <p:cNvPr id="192" name="Shape 192"/>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nvSpPr>
        <p:spPr>
          <a:xfrm>
            <a:off x="836554" y="1317828"/>
            <a:ext cx="5448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制限行為能力者の行為</a:t>
            </a:r>
          </a:p>
        </p:txBody>
      </p:sp>
      <p:sp>
        <p:nvSpPr>
          <p:cNvPr id="195" name="Shape 195"/>
          <p:cNvSpPr/>
          <p:nvPr/>
        </p:nvSpPr>
        <p:spPr>
          <a:xfrm>
            <a:off x="1121717" y="2258803"/>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一応有効だが，</a:t>
            </a:r>
            <a:r>
              <a:rPr sz="2800">
                <a:solidFill>
                  <a:srgbClr val="C7422A"/>
                </a:solidFill>
              </a:rPr>
              <a:t>取消事由の瑕疵</a:t>
            </a:r>
            <a:r>
              <a:rPr sz="2800">
                <a:solidFill>
                  <a:srgbClr val="6C6963"/>
                </a:solidFill>
              </a:rPr>
              <a:t>を帯びる。</a:t>
            </a:r>
          </a:p>
        </p:txBody>
      </p:sp>
      <p:sp>
        <p:nvSpPr>
          <p:cNvPr id="196" name="Shape 196"/>
          <p:cNvSpPr/>
          <p:nvPr/>
        </p:nvSpPr>
        <p:spPr>
          <a:xfrm>
            <a:off x="1890610" y="2795119"/>
            <a:ext cx="10765582"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制限行為能力者の契約，法律行為が必ずしも本人に不利とは限らないので，その契約や法律行為を常に無効とするまでの必要はない。</a:t>
            </a:r>
            <a:endParaRPr sz="2400">
              <a:solidFill>
                <a:srgbClr val="6C6963"/>
              </a:solidFill>
            </a:endParaRPr>
          </a:p>
          <a:p>
            <a:pPr lvl="0" algn="l">
              <a:defRPr sz="1800">
                <a:solidFill>
                  <a:srgbClr val="000000"/>
                </a:solidFill>
              </a:defRPr>
            </a:pPr>
            <a:r>
              <a:rPr sz="2400">
                <a:solidFill>
                  <a:srgbClr val="6C6963"/>
                </a:solidFill>
              </a:rPr>
              <a:t>　しかし，本人に不利である場合には，その契約や法律行為の効力を取り消せる（意思表示により無効に追い込む）ものとして本人の保護を図る。</a:t>
            </a:r>
          </a:p>
        </p:txBody>
      </p:sp>
      <p:sp>
        <p:nvSpPr>
          <p:cNvPr id="197" name="Shape 197"/>
          <p:cNvSpPr/>
          <p:nvPr/>
        </p:nvSpPr>
        <p:spPr>
          <a:xfrm>
            <a:off x="1119609" y="4903126"/>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取消ができる者＝取消権者</a:t>
            </a:r>
          </a:p>
        </p:txBody>
      </p:sp>
      <p:sp>
        <p:nvSpPr>
          <p:cNvPr id="198" name="Shape 198"/>
          <p:cNvSpPr/>
          <p:nvPr/>
        </p:nvSpPr>
        <p:spPr>
          <a:xfrm>
            <a:off x="1937194" y="5421339"/>
            <a:ext cx="10455024"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制限行為能力者本人，その代理人，承継人（権利関係を引き継いだ者）</a:t>
            </a:r>
          </a:p>
        </p:txBody>
      </p:sp>
      <p:sp>
        <p:nvSpPr>
          <p:cNvPr id="199" name="Shape 199"/>
          <p:cNvSpPr/>
          <p:nvPr/>
        </p:nvSpPr>
        <p:spPr>
          <a:xfrm>
            <a:off x="1246609" y="6140710"/>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取消の効果</a:t>
            </a:r>
          </a:p>
        </p:txBody>
      </p:sp>
      <p:sp>
        <p:nvSpPr>
          <p:cNvPr id="200" name="Shape 200"/>
          <p:cNvSpPr/>
          <p:nvPr/>
        </p:nvSpPr>
        <p:spPr>
          <a:xfrm>
            <a:off x="1937194" y="6650559"/>
            <a:ext cx="10455024"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当該契約（法律行為）の遡及的消滅（民法121条本文）</a:t>
            </a:r>
          </a:p>
        </p:txBody>
      </p:sp>
      <p:sp>
        <p:nvSpPr>
          <p:cNvPr id="201" name="Shape 201"/>
          <p:cNvSpPr/>
          <p:nvPr/>
        </p:nvSpPr>
        <p:spPr>
          <a:xfrm>
            <a:off x="1937194" y="7102671"/>
            <a:ext cx="10455024"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不当利得の成立（返還義務の範囲は現存利益に制限。民法121条但書）</a:t>
            </a:r>
          </a:p>
        </p:txBody>
      </p:sp>
      <p:sp>
        <p:nvSpPr>
          <p:cNvPr id="202" name="Shape 202"/>
          <p:cNvSpPr/>
          <p:nvPr/>
        </p:nvSpPr>
        <p:spPr>
          <a:xfrm>
            <a:off x="9364696" y="9050605"/>
            <a:ext cx="3448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テキスト188〜191ページ</a:t>
            </a:r>
          </a:p>
        </p:txBody>
      </p:sp>
      <p:sp>
        <p:nvSpPr>
          <p:cNvPr id="203" name="Shape 203"/>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nvSpPr>
        <p:spPr>
          <a:xfrm>
            <a:off x="836554" y="1317828"/>
            <a:ext cx="5448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制限行為能力者の行為</a:t>
            </a:r>
          </a:p>
        </p:txBody>
      </p:sp>
      <p:sp>
        <p:nvSpPr>
          <p:cNvPr id="206" name="Shape 206"/>
          <p:cNvSpPr/>
          <p:nvPr/>
        </p:nvSpPr>
        <p:spPr>
          <a:xfrm>
            <a:off x="1121717" y="2258803"/>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一応有効だが，</a:t>
            </a:r>
            <a:r>
              <a:rPr sz="2800">
                <a:solidFill>
                  <a:srgbClr val="C7422A"/>
                </a:solidFill>
              </a:rPr>
              <a:t>取消事由の瑕疵</a:t>
            </a:r>
            <a:r>
              <a:rPr sz="2800">
                <a:solidFill>
                  <a:srgbClr val="6C6963"/>
                </a:solidFill>
              </a:rPr>
              <a:t>を帯びる。</a:t>
            </a:r>
          </a:p>
        </p:txBody>
      </p:sp>
      <p:sp>
        <p:nvSpPr>
          <p:cNvPr id="207" name="Shape 207"/>
          <p:cNvSpPr/>
          <p:nvPr/>
        </p:nvSpPr>
        <p:spPr>
          <a:xfrm>
            <a:off x="1890610" y="2795119"/>
            <a:ext cx="10765582"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制限行為能力者の契約，法律行為が必ずしも本人に不利とは限らないので，その契約や法律行為を常に無効とするまでの必要はない。</a:t>
            </a:r>
            <a:endParaRPr sz="2400">
              <a:solidFill>
                <a:srgbClr val="6C6963"/>
              </a:solidFill>
            </a:endParaRPr>
          </a:p>
          <a:p>
            <a:pPr lvl="0" algn="l">
              <a:defRPr sz="1800">
                <a:solidFill>
                  <a:srgbClr val="000000"/>
                </a:solidFill>
              </a:defRPr>
            </a:pPr>
            <a:r>
              <a:rPr sz="2400">
                <a:solidFill>
                  <a:srgbClr val="6C6963"/>
                </a:solidFill>
              </a:rPr>
              <a:t>　しかし，本人に不利である場合には，その契約や法律行為の効力を取り消せる（意思表示により無効に追い込む）ものとして本人の保護を図る。</a:t>
            </a:r>
          </a:p>
        </p:txBody>
      </p:sp>
      <p:sp>
        <p:nvSpPr>
          <p:cNvPr id="208" name="Shape 208"/>
          <p:cNvSpPr/>
          <p:nvPr/>
        </p:nvSpPr>
        <p:spPr>
          <a:xfrm>
            <a:off x="805818" y="4954272"/>
            <a:ext cx="91821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取引の安全（法律関係の安定）の要請</a:t>
            </a:r>
          </a:p>
        </p:txBody>
      </p:sp>
      <p:pic>
        <p:nvPicPr>
          <p:cNvPr id="209" name="pasted-image.pdf"/>
          <p:cNvPicPr/>
          <p:nvPr/>
        </p:nvPicPr>
        <p:blipFill>
          <a:blip r:embed="rId2">
            <a:extLst/>
          </a:blip>
          <a:stretch>
            <a:fillRect/>
          </a:stretch>
        </p:blipFill>
        <p:spPr>
          <a:xfrm>
            <a:off x="1079383" y="2305494"/>
            <a:ext cx="113053" cy="2757250"/>
          </a:xfrm>
          <a:prstGeom prst="rect">
            <a:avLst/>
          </a:prstGeom>
          <a:ln w="12700">
            <a:miter lim="400000"/>
          </a:ln>
        </p:spPr>
      </p:pic>
      <p:sp>
        <p:nvSpPr>
          <p:cNvPr id="210" name="Shape 210"/>
          <p:cNvSpPr/>
          <p:nvPr/>
        </p:nvSpPr>
        <p:spPr>
          <a:xfrm>
            <a:off x="1119609" y="5961194"/>
            <a:ext cx="10765582"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追認制度（民法122条〜125条）</a:t>
            </a:r>
          </a:p>
        </p:txBody>
      </p:sp>
      <p:sp>
        <p:nvSpPr>
          <p:cNvPr id="211" name="Shape 211"/>
          <p:cNvSpPr/>
          <p:nvPr/>
        </p:nvSpPr>
        <p:spPr>
          <a:xfrm>
            <a:off x="1119609" y="6532427"/>
            <a:ext cx="10765582"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取消権の消滅時効（５年）及び除斥期間（20年）（民法126条）</a:t>
            </a:r>
          </a:p>
        </p:txBody>
      </p:sp>
      <p:sp>
        <p:nvSpPr>
          <p:cNvPr id="212" name="Shape 212"/>
          <p:cNvSpPr/>
          <p:nvPr/>
        </p:nvSpPr>
        <p:spPr>
          <a:xfrm>
            <a:off x="1119609" y="7103660"/>
            <a:ext cx="10765582"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相手方の催告権（民法20条）</a:t>
            </a:r>
          </a:p>
        </p:txBody>
      </p:sp>
      <p:sp>
        <p:nvSpPr>
          <p:cNvPr id="213" name="Shape 213"/>
          <p:cNvSpPr/>
          <p:nvPr/>
        </p:nvSpPr>
        <p:spPr>
          <a:xfrm>
            <a:off x="1119609" y="7674895"/>
            <a:ext cx="10765582"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制限行為能力者の詐術の場合（民法21条）</a:t>
            </a:r>
          </a:p>
        </p:txBody>
      </p:sp>
      <p:sp>
        <p:nvSpPr>
          <p:cNvPr id="214" name="Shape 214"/>
          <p:cNvSpPr/>
          <p:nvPr/>
        </p:nvSpPr>
        <p:spPr>
          <a:xfrm>
            <a:off x="9364696" y="9050605"/>
            <a:ext cx="3448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テキスト191〜197ページ</a:t>
            </a:r>
          </a:p>
        </p:txBody>
      </p:sp>
      <p:sp>
        <p:nvSpPr>
          <p:cNvPr id="215" name="Shape 215"/>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nvSpPr>
        <p:spPr>
          <a:xfrm>
            <a:off x="800241" y="1273405"/>
            <a:ext cx="70485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意思表示の合致が生じること</a:t>
            </a:r>
          </a:p>
        </p:txBody>
      </p:sp>
      <p:sp>
        <p:nvSpPr>
          <p:cNvPr id="218" name="Shape 218"/>
          <p:cNvSpPr/>
          <p:nvPr/>
        </p:nvSpPr>
        <p:spPr>
          <a:xfrm>
            <a:off x="1119609" y="2050801"/>
            <a:ext cx="10765582"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隔地者間の意思表示における到達主義の原則（民法97条）</a:t>
            </a:r>
          </a:p>
        </p:txBody>
      </p:sp>
      <p:pic>
        <p:nvPicPr>
          <p:cNvPr id="219" name="pasted-image.pdf"/>
          <p:cNvPicPr/>
          <p:nvPr/>
        </p:nvPicPr>
        <p:blipFill>
          <a:blip r:embed="rId2">
            <a:extLst/>
          </a:blip>
          <a:stretch>
            <a:fillRect/>
          </a:stretch>
        </p:blipFill>
        <p:spPr>
          <a:xfrm>
            <a:off x="2163590" y="3090362"/>
            <a:ext cx="228276" cy="635000"/>
          </a:xfrm>
          <a:prstGeom prst="rect">
            <a:avLst/>
          </a:prstGeom>
          <a:ln w="12700">
            <a:miter lim="400000"/>
          </a:ln>
        </p:spPr>
      </p:pic>
      <p:sp>
        <p:nvSpPr>
          <p:cNvPr id="220" name="Shape 220"/>
          <p:cNvSpPr/>
          <p:nvPr/>
        </p:nvSpPr>
        <p:spPr>
          <a:xfrm>
            <a:off x="1119609" y="3644440"/>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内容証明郵便・配達証明制度</a:t>
            </a:r>
          </a:p>
        </p:txBody>
      </p:sp>
      <p:sp>
        <p:nvSpPr>
          <p:cNvPr id="221" name="Shape 221"/>
          <p:cNvSpPr/>
          <p:nvPr/>
        </p:nvSpPr>
        <p:spPr>
          <a:xfrm>
            <a:off x="1119609" y="2627731"/>
            <a:ext cx="11649768"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隔地者間の契約承諾につき発信主義の採用（民法526条1項）</a:t>
            </a:r>
          </a:p>
        </p:txBody>
      </p:sp>
      <p:sp>
        <p:nvSpPr>
          <p:cNvPr id="222" name="Shape 222"/>
          <p:cNvSpPr/>
          <p:nvPr/>
        </p:nvSpPr>
        <p:spPr>
          <a:xfrm>
            <a:off x="9364696" y="9050605"/>
            <a:ext cx="3448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テキスト186〜187ページ</a:t>
            </a:r>
          </a:p>
        </p:txBody>
      </p:sp>
      <p:sp>
        <p:nvSpPr>
          <p:cNvPr id="223" name="Shape 223"/>
          <p:cNvSpPr/>
          <p:nvPr/>
        </p:nvSpPr>
        <p:spPr>
          <a:xfrm>
            <a:off x="914541" y="4559300"/>
            <a:ext cx="59817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公序良俗に反しないこと</a:t>
            </a:r>
          </a:p>
        </p:txBody>
      </p:sp>
      <p:sp>
        <p:nvSpPr>
          <p:cNvPr id="224" name="Shape 224"/>
          <p:cNvSpPr/>
          <p:nvPr/>
        </p:nvSpPr>
        <p:spPr>
          <a:xfrm>
            <a:off x="1223264" y="5219616"/>
            <a:ext cx="10765581"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a:t>
            </a:r>
            <a:r>
              <a:rPr sz="2800">
                <a:solidFill>
                  <a:srgbClr val="6C6963"/>
                </a:solidFill>
              </a:rPr>
              <a:t>民法90条</a:t>
            </a:r>
          </a:p>
        </p:txBody>
      </p:sp>
      <p:sp>
        <p:nvSpPr>
          <p:cNvPr id="225" name="Shape 225"/>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nvSpPr>
        <p:spPr>
          <a:xfrm>
            <a:off x="830923" y="1317828"/>
            <a:ext cx="2781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契約の消滅</a:t>
            </a:r>
          </a:p>
        </p:txBody>
      </p:sp>
      <p:sp>
        <p:nvSpPr>
          <p:cNvPr id="228" name="Shape 228"/>
          <p:cNvSpPr/>
          <p:nvPr/>
        </p:nvSpPr>
        <p:spPr>
          <a:xfrm>
            <a:off x="1298298" y="2229294"/>
            <a:ext cx="1076558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契約の解除</a:t>
            </a:r>
          </a:p>
        </p:txBody>
      </p:sp>
      <p:sp>
        <p:nvSpPr>
          <p:cNvPr id="229" name="Shape 229"/>
          <p:cNvSpPr/>
          <p:nvPr/>
        </p:nvSpPr>
        <p:spPr>
          <a:xfrm>
            <a:off x="1495022" y="2799335"/>
            <a:ext cx="11057515" cy="177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当事者間に有効に締結した契約関係を一方当事者の意思表示によって終了させること。解除ができる場合としては当事者の契約によって解除権を留保した場合と本日の規定によって解除権が発生する場合がある。</a:t>
            </a:r>
            <a:endParaRPr sz="2400">
              <a:solidFill>
                <a:srgbClr val="6C6963"/>
              </a:solidFill>
            </a:endParaRPr>
          </a:p>
          <a:p>
            <a:pPr lvl="0" algn="l">
              <a:defRPr sz="1800">
                <a:solidFill>
                  <a:srgbClr val="000000"/>
                </a:solidFill>
              </a:defRPr>
            </a:pPr>
            <a:r>
              <a:rPr sz="2400">
                <a:solidFill>
                  <a:srgbClr val="6C6963"/>
                </a:solidFill>
              </a:rPr>
              <a:t>　契約が解除されると，その契約は遡及的に効力を失い，清算の問題を生じる。</a:t>
            </a:r>
          </a:p>
        </p:txBody>
      </p:sp>
      <p:sp>
        <p:nvSpPr>
          <p:cNvPr id="230" name="Shape 230"/>
          <p:cNvSpPr/>
          <p:nvPr/>
        </p:nvSpPr>
        <p:spPr>
          <a:xfrm>
            <a:off x="1298298" y="4990078"/>
            <a:ext cx="1076558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契約の解約</a:t>
            </a:r>
          </a:p>
        </p:txBody>
      </p:sp>
      <p:sp>
        <p:nvSpPr>
          <p:cNvPr id="231" name="Shape 231"/>
          <p:cNvSpPr/>
          <p:nvPr/>
        </p:nvSpPr>
        <p:spPr>
          <a:xfrm>
            <a:off x="1495022" y="5552895"/>
            <a:ext cx="11057515"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当事者間に有効に締結した継続的な契約関係を一方当事者の意思表示によって終了させること。契約が遡及的に消滅する効果はなく，解約された契約は将来に向かってのみ効力を失う。</a:t>
            </a:r>
            <a:endParaRPr sz="2400">
              <a:solidFill>
                <a:srgbClr val="6C6963"/>
              </a:solidFill>
            </a:endParaRPr>
          </a:p>
        </p:txBody>
      </p:sp>
      <p:sp>
        <p:nvSpPr>
          <p:cNvPr id="232" name="Shape 232"/>
          <p:cNvSpPr/>
          <p:nvPr/>
        </p:nvSpPr>
        <p:spPr>
          <a:xfrm>
            <a:off x="1298298" y="7149907"/>
            <a:ext cx="10765582"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契約の合意解除</a:t>
            </a:r>
          </a:p>
        </p:txBody>
      </p:sp>
      <p:sp>
        <p:nvSpPr>
          <p:cNvPr id="233" name="Shape 233"/>
          <p:cNvSpPr/>
          <p:nvPr/>
        </p:nvSpPr>
        <p:spPr>
          <a:xfrm>
            <a:off x="1495022" y="7750862"/>
            <a:ext cx="11057515"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契約当事者の合意により当該契約の効力を失わせる新たな契約。新たな契約であるから，解除権がない場合でも成立させることができる。</a:t>
            </a:r>
            <a:endParaRPr sz="2400">
              <a:solidFill>
                <a:srgbClr val="6C6963"/>
              </a:solidFill>
            </a:endParaRPr>
          </a:p>
        </p:txBody>
      </p:sp>
      <p:sp>
        <p:nvSpPr>
          <p:cNvPr id="234" name="Shape 234"/>
          <p:cNvSpPr/>
          <p:nvPr/>
        </p:nvSpPr>
        <p:spPr>
          <a:xfrm>
            <a:off x="9745696" y="9050605"/>
            <a:ext cx="2686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テキスト186ページ</a:t>
            </a:r>
          </a:p>
        </p:txBody>
      </p:sp>
      <p:sp>
        <p:nvSpPr>
          <p:cNvPr id="235" name="Shape 235"/>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nvSpPr>
        <p:spPr>
          <a:xfrm>
            <a:off x="7857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代理</a:t>
            </a:r>
          </a:p>
        </p:txBody>
      </p:sp>
      <p:sp>
        <p:nvSpPr>
          <p:cNvPr id="238" name="Shape 238"/>
          <p:cNvSpPr/>
          <p:nvPr/>
        </p:nvSpPr>
        <p:spPr>
          <a:xfrm>
            <a:off x="1173289" y="2024635"/>
            <a:ext cx="11057515"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本人に代わって別の者が意思表示を行うことにより法律行為を行い，その効果が本人に帰属する制度。</a:t>
            </a:r>
          </a:p>
        </p:txBody>
      </p:sp>
      <p:sp>
        <p:nvSpPr>
          <p:cNvPr id="239" name="Shape 239"/>
          <p:cNvSpPr/>
          <p:nvPr/>
        </p:nvSpPr>
        <p:spPr>
          <a:xfrm>
            <a:off x="1190222" y="3150862"/>
            <a:ext cx="10765582"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能力の補充</a:t>
            </a:r>
          </a:p>
        </p:txBody>
      </p:sp>
      <p:sp>
        <p:nvSpPr>
          <p:cNvPr id="240" name="Shape 240"/>
          <p:cNvSpPr/>
          <p:nvPr/>
        </p:nvSpPr>
        <p:spPr>
          <a:xfrm>
            <a:off x="1243901" y="3782198"/>
            <a:ext cx="11381035"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判断能力が十分でない者の法律行為を代理人に行わせることにより，判断能力を補充する。</a:t>
            </a:r>
          </a:p>
        </p:txBody>
      </p:sp>
      <p:sp>
        <p:nvSpPr>
          <p:cNvPr id="241" name="Shape 241"/>
          <p:cNvSpPr/>
          <p:nvPr/>
        </p:nvSpPr>
        <p:spPr>
          <a:xfrm>
            <a:off x="1217062" y="4952118"/>
            <a:ext cx="1076558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能力の拡張</a:t>
            </a:r>
          </a:p>
        </p:txBody>
      </p:sp>
      <p:sp>
        <p:nvSpPr>
          <p:cNvPr id="242" name="Shape 242"/>
          <p:cNvSpPr/>
          <p:nvPr/>
        </p:nvSpPr>
        <p:spPr>
          <a:xfrm>
            <a:off x="1270741" y="5587841"/>
            <a:ext cx="11381034"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訴訟など専門性が高い領域で判断を専門家に行わせることにより，判断能力を拡張する。</a:t>
            </a:r>
          </a:p>
        </p:txBody>
      </p:sp>
      <p:sp>
        <p:nvSpPr>
          <p:cNvPr id="243" name="Shape 243"/>
          <p:cNvSpPr/>
          <p:nvPr/>
        </p:nvSpPr>
        <p:spPr>
          <a:xfrm>
            <a:off x="1217062" y="6753375"/>
            <a:ext cx="1076558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顕名</a:t>
            </a:r>
          </a:p>
        </p:txBody>
      </p:sp>
      <p:sp>
        <p:nvSpPr>
          <p:cNvPr id="244" name="Shape 244"/>
          <p:cNvSpPr/>
          <p:nvPr/>
        </p:nvSpPr>
        <p:spPr>
          <a:xfrm>
            <a:off x="1243901" y="7393484"/>
            <a:ext cx="11381035"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その行為が代理人に帰属するのか本人に記録するのかはっきりさせるために顕名が必要。</a:t>
            </a:r>
          </a:p>
        </p:txBody>
      </p:sp>
      <p:sp>
        <p:nvSpPr>
          <p:cNvPr id="245" name="Shape 245"/>
          <p:cNvSpPr/>
          <p:nvPr/>
        </p:nvSpPr>
        <p:spPr>
          <a:xfrm>
            <a:off x="9745696" y="9050605"/>
            <a:ext cx="2686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テキスト197ページ</a:t>
            </a:r>
          </a:p>
        </p:txBody>
      </p:sp>
      <p:sp>
        <p:nvSpPr>
          <p:cNvPr id="246" name="Shape 246"/>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nvSpPr>
        <p:spPr>
          <a:xfrm>
            <a:off x="756117" y="1273405"/>
            <a:ext cx="27813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代理の種類</a:t>
            </a:r>
          </a:p>
        </p:txBody>
      </p:sp>
      <p:sp>
        <p:nvSpPr>
          <p:cNvPr id="249" name="Shape 249"/>
          <p:cNvSpPr/>
          <p:nvPr/>
        </p:nvSpPr>
        <p:spPr>
          <a:xfrm>
            <a:off x="1274889" y="2067128"/>
            <a:ext cx="278130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任意代理</a:t>
            </a:r>
          </a:p>
        </p:txBody>
      </p:sp>
      <p:sp>
        <p:nvSpPr>
          <p:cNvPr id="250" name="Shape 250"/>
          <p:cNvSpPr/>
          <p:nvPr/>
        </p:nvSpPr>
        <p:spPr>
          <a:xfrm>
            <a:off x="1715155" y="2666119"/>
            <a:ext cx="11057515"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委任契約など代理権授与行為に基づいて代理権が発生する場合。代理人の権限の範囲には代理権授与行為によって決まる。</a:t>
            </a:r>
          </a:p>
        </p:txBody>
      </p:sp>
      <p:sp>
        <p:nvSpPr>
          <p:cNvPr id="251" name="Shape 251"/>
          <p:cNvSpPr/>
          <p:nvPr/>
        </p:nvSpPr>
        <p:spPr>
          <a:xfrm>
            <a:off x="1274889" y="3727895"/>
            <a:ext cx="278130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法定代理</a:t>
            </a:r>
          </a:p>
        </p:txBody>
      </p:sp>
      <p:sp>
        <p:nvSpPr>
          <p:cNvPr id="252" name="Shape 252"/>
          <p:cNvSpPr/>
          <p:nvPr/>
        </p:nvSpPr>
        <p:spPr>
          <a:xfrm>
            <a:off x="1715155" y="4287433"/>
            <a:ext cx="11057515"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親権のように本人の意思によらず法律によって代理権が発生する場合。代理権の範囲は法律によって決まる。</a:t>
            </a:r>
          </a:p>
        </p:txBody>
      </p:sp>
      <p:sp>
        <p:nvSpPr>
          <p:cNvPr id="253" name="Shape 253"/>
          <p:cNvSpPr/>
          <p:nvPr/>
        </p:nvSpPr>
        <p:spPr>
          <a:xfrm>
            <a:off x="718017" y="5549072"/>
            <a:ext cx="54483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代理に親しまない行為</a:t>
            </a:r>
          </a:p>
        </p:txBody>
      </p:sp>
      <p:sp>
        <p:nvSpPr>
          <p:cNvPr id="254" name="Shape 254"/>
          <p:cNvSpPr/>
          <p:nvPr/>
        </p:nvSpPr>
        <p:spPr>
          <a:xfrm>
            <a:off x="1715155" y="6243233"/>
            <a:ext cx="11057515"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身分行為は代理に親しまず，また，医療同意のように本人以外は成し得ない行為も代理にはなじまない。</a:t>
            </a:r>
          </a:p>
        </p:txBody>
      </p:sp>
      <p:sp>
        <p:nvSpPr>
          <p:cNvPr id="255" name="Shape 255"/>
          <p:cNvSpPr/>
          <p:nvPr/>
        </p:nvSpPr>
        <p:spPr>
          <a:xfrm>
            <a:off x="785750" y="7446448"/>
            <a:ext cx="22479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無権代理</a:t>
            </a:r>
          </a:p>
        </p:txBody>
      </p:sp>
      <p:sp>
        <p:nvSpPr>
          <p:cNvPr id="256" name="Shape 256"/>
          <p:cNvSpPr/>
          <p:nvPr/>
        </p:nvSpPr>
        <p:spPr>
          <a:xfrm>
            <a:off x="1715155" y="8080500"/>
            <a:ext cx="11057515"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本人のために良かれと思ってした行為も，代理権がない場合には無効であり，かえって不法行為となる場合がある。</a:t>
            </a:r>
          </a:p>
        </p:txBody>
      </p:sp>
      <p:sp>
        <p:nvSpPr>
          <p:cNvPr id="257" name="Shape 257"/>
          <p:cNvSpPr/>
          <p:nvPr/>
        </p:nvSpPr>
        <p:spPr>
          <a:xfrm>
            <a:off x="8399496" y="9063372"/>
            <a:ext cx="43632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テキスト199ページ〜200ページ</a:t>
            </a:r>
          </a:p>
        </p:txBody>
      </p:sp>
      <p:sp>
        <p:nvSpPr>
          <p:cNvPr id="258" name="Shape 258"/>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nvSpPr>
        <p:spPr>
          <a:xfrm>
            <a:off x="7603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委任</a:t>
            </a:r>
          </a:p>
        </p:txBody>
      </p:sp>
      <p:sp>
        <p:nvSpPr>
          <p:cNvPr id="261" name="Shape 261"/>
          <p:cNvSpPr/>
          <p:nvPr/>
        </p:nvSpPr>
        <p:spPr>
          <a:xfrm>
            <a:off x="1173289" y="2216648"/>
            <a:ext cx="11537734" cy="132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当事者の一方が法律行為をすることを相手方に委託し，相手方がこれを承諾することによって，その効力を生ずる契約。法律行為でない事務の委託の場合は準委任契約という。</a:t>
            </a:r>
          </a:p>
        </p:txBody>
      </p:sp>
      <p:sp>
        <p:nvSpPr>
          <p:cNvPr id="262" name="Shape 262"/>
          <p:cNvSpPr/>
          <p:nvPr/>
        </p:nvSpPr>
        <p:spPr>
          <a:xfrm>
            <a:off x="1173289" y="3763849"/>
            <a:ext cx="11537734"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事務の処理を目的とする契約であり，仕事の完成を目的とする契約（＝請負）ではない。</a:t>
            </a:r>
          </a:p>
        </p:txBody>
      </p:sp>
      <p:sp>
        <p:nvSpPr>
          <p:cNvPr id="263" name="Shape 263"/>
          <p:cNvSpPr/>
          <p:nvPr/>
        </p:nvSpPr>
        <p:spPr>
          <a:xfrm>
            <a:off x="1173289" y="4853849"/>
            <a:ext cx="11537734"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受任者は，善管注意義務（債務者の属する職業や社会的・経済的地位において取引上で抽象的な平均人として一般的に要求される注意義務）を負う（民法644条）。</a:t>
            </a:r>
          </a:p>
        </p:txBody>
      </p:sp>
      <p:sp>
        <p:nvSpPr>
          <p:cNvPr id="264" name="Shape 264"/>
          <p:cNvSpPr/>
          <p:nvPr/>
        </p:nvSpPr>
        <p:spPr>
          <a:xfrm>
            <a:off x="1173289" y="6851401"/>
            <a:ext cx="11537734"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各当事者において，いつでも自由に契約を解除（解約）できる（民法651条）。</a:t>
            </a:r>
          </a:p>
        </p:txBody>
      </p:sp>
      <p:sp>
        <p:nvSpPr>
          <p:cNvPr id="265" name="Shape 265"/>
          <p:cNvSpPr/>
          <p:nvPr/>
        </p:nvSpPr>
        <p:spPr>
          <a:xfrm>
            <a:off x="1173289" y="6081225"/>
            <a:ext cx="11537734"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原則として無償契約である（民法648条）。</a:t>
            </a:r>
          </a:p>
        </p:txBody>
      </p:sp>
      <p:sp>
        <p:nvSpPr>
          <p:cNvPr id="266" name="Shape 266"/>
          <p:cNvSpPr/>
          <p:nvPr/>
        </p:nvSpPr>
        <p:spPr>
          <a:xfrm>
            <a:off x="8399496" y="9063372"/>
            <a:ext cx="43632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テキスト205ページ〜209ページ</a:t>
            </a:r>
          </a:p>
        </p:txBody>
      </p:sp>
      <p:sp>
        <p:nvSpPr>
          <p:cNvPr id="267" name="Shape 267"/>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
        <p:nvSpPr>
          <p:cNvPr id="39" name="Shape 39"/>
          <p:cNvSpPr/>
          <p:nvPr/>
        </p:nvSpPr>
        <p:spPr>
          <a:xfrm>
            <a:off x="1527582" y="1271137"/>
            <a:ext cx="11811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民法</a:t>
            </a:r>
          </a:p>
        </p:txBody>
      </p:sp>
      <p:sp>
        <p:nvSpPr>
          <p:cNvPr id="40" name="Shape 40"/>
          <p:cNvSpPr/>
          <p:nvPr/>
        </p:nvSpPr>
        <p:spPr>
          <a:xfrm>
            <a:off x="3392738" y="1271137"/>
            <a:ext cx="33147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私法の一般法</a:t>
            </a:r>
          </a:p>
        </p:txBody>
      </p:sp>
      <p:sp>
        <p:nvSpPr>
          <p:cNvPr id="41" name="Shape 41"/>
          <p:cNvSpPr/>
          <p:nvPr/>
        </p:nvSpPr>
        <p:spPr>
          <a:xfrm>
            <a:off x="4240147" y="1908089"/>
            <a:ext cx="8518732" cy="130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lvl="0">
              <a:defRPr sz="1800">
                <a:solidFill>
                  <a:srgbClr val="000000"/>
                </a:solidFill>
              </a:defRPr>
            </a:pPr>
            <a:r>
              <a:rPr sz="3800">
                <a:solidFill>
                  <a:srgbClr val="6C6963"/>
                </a:solidFill>
              </a:rPr>
              <a:t>　私人同士の関係につき，人・場所・事柄を特定せず一般的に適用される法</a:t>
            </a:r>
          </a:p>
        </p:txBody>
      </p:sp>
      <p:sp>
        <p:nvSpPr>
          <p:cNvPr id="42" name="Shape 42"/>
          <p:cNvSpPr/>
          <p:nvPr/>
        </p:nvSpPr>
        <p:spPr>
          <a:xfrm>
            <a:off x="1644649" y="6487065"/>
            <a:ext cx="97155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一般法と特別法の関係は相対的である。</a:t>
            </a:r>
          </a:p>
        </p:txBody>
      </p:sp>
      <p:sp>
        <p:nvSpPr>
          <p:cNvPr id="43" name="Shape 43"/>
          <p:cNvSpPr/>
          <p:nvPr/>
        </p:nvSpPr>
        <p:spPr>
          <a:xfrm flipV="1">
            <a:off x="3943368" y="2172753"/>
            <a:ext cx="1" cy="1538168"/>
          </a:xfrm>
          <a:prstGeom prst="line">
            <a:avLst/>
          </a:prstGeom>
          <a:ln w="25400">
            <a:solidFill>
              <a:srgbClr val="A49E92"/>
            </a:solidFill>
            <a:miter lim="400000"/>
            <a:headEnd type="arrow"/>
            <a:tailEnd type="arrow"/>
          </a:ln>
        </p:spPr>
        <p:txBody>
          <a:bodyPr lIns="0" tIns="0" rIns="0" bIns="0" anchor="ctr"/>
          <a:lstStyle/>
          <a:p>
            <a:pPr lvl="0">
              <a:defRPr sz="3200"/>
            </a:pPr>
          </a:p>
        </p:txBody>
      </p:sp>
      <p:sp>
        <p:nvSpPr>
          <p:cNvPr id="44" name="Shape 44"/>
          <p:cNvSpPr/>
          <p:nvPr/>
        </p:nvSpPr>
        <p:spPr>
          <a:xfrm>
            <a:off x="3571524" y="3879101"/>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公法</a:t>
            </a:r>
          </a:p>
        </p:txBody>
      </p:sp>
      <p:sp>
        <p:nvSpPr>
          <p:cNvPr id="45" name="Shape 45"/>
          <p:cNvSpPr/>
          <p:nvPr/>
        </p:nvSpPr>
        <p:spPr>
          <a:xfrm>
            <a:off x="4240147" y="4495326"/>
            <a:ext cx="8518732" cy="1308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lvl="0">
              <a:defRPr sz="1800">
                <a:solidFill>
                  <a:srgbClr val="000000"/>
                </a:solidFill>
              </a:defRPr>
            </a:pPr>
            <a:r>
              <a:rPr sz="3800">
                <a:solidFill>
                  <a:srgbClr val="6C6963"/>
                </a:solidFill>
              </a:rPr>
              <a:t>　国と地方自治体，国・地方自治体と私人の関係を定めた法</a:t>
            </a:r>
          </a:p>
        </p:txBody>
      </p:sp>
      <p:sp>
        <p:nvSpPr>
          <p:cNvPr id="46" name="Shape 46"/>
          <p:cNvSpPr/>
          <p:nvPr/>
        </p:nvSpPr>
        <p:spPr>
          <a:xfrm>
            <a:off x="709550" y="7368910"/>
            <a:ext cx="17145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C7422A"/>
                </a:solidFill>
              </a:defRPr>
            </a:lvl1pPr>
          </a:lstStyle>
          <a:p>
            <a:pPr lvl="0">
              <a:defRPr sz="1800">
                <a:solidFill>
                  <a:srgbClr val="000000"/>
                </a:solidFill>
              </a:defRPr>
            </a:pPr>
            <a:r>
              <a:rPr sz="4200">
                <a:solidFill>
                  <a:srgbClr val="C7422A"/>
                </a:solidFill>
              </a:rPr>
              <a:t>一般法</a:t>
            </a:r>
          </a:p>
        </p:txBody>
      </p:sp>
      <p:sp>
        <p:nvSpPr>
          <p:cNvPr id="47" name="Shape 47"/>
          <p:cNvSpPr/>
          <p:nvPr/>
        </p:nvSpPr>
        <p:spPr>
          <a:xfrm>
            <a:off x="10500947" y="7368910"/>
            <a:ext cx="17145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C7422A"/>
                </a:solidFill>
              </a:defRPr>
            </a:lvl1pPr>
          </a:lstStyle>
          <a:p>
            <a:pPr lvl="0">
              <a:defRPr sz="1800">
                <a:solidFill>
                  <a:srgbClr val="000000"/>
                </a:solidFill>
              </a:defRPr>
            </a:pPr>
            <a:r>
              <a:rPr sz="4200">
                <a:solidFill>
                  <a:srgbClr val="C7422A"/>
                </a:solidFill>
              </a:rPr>
              <a:t>特別法</a:t>
            </a:r>
          </a:p>
        </p:txBody>
      </p:sp>
      <p:sp>
        <p:nvSpPr>
          <p:cNvPr id="48" name="Shape 48"/>
          <p:cNvSpPr/>
          <p:nvPr/>
        </p:nvSpPr>
        <p:spPr>
          <a:xfrm>
            <a:off x="2735693" y="7620720"/>
            <a:ext cx="7466312" cy="131379"/>
          </a:xfrm>
          <a:prstGeom prst="leftRightArrow">
            <a:avLst>
              <a:gd name="adj1" fmla="val 32000"/>
              <a:gd name="adj2" fmla="val 425335"/>
            </a:avLst>
          </a:prstGeom>
          <a:blipFill>
            <a:blip r:embed="rId2"/>
          </a:blipFill>
          <a:ln w="12700">
            <a:miter lim="400000"/>
          </a:ln>
          <a:effectLst>
            <a:outerShdw sx="100000" sy="100000" kx="0" ky="0" algn="b" rotWithShape="0" blurRad="50800" dist="12700" dir="0">
              <a:srgbClr val="000000">
                <a:alpha val="60000"/>
              </a:srgbClr>
            </a:outerShdw>
          </a:effectLst>
        </p:spPr>
        <p:txBody>
          <a:bodyPr lIns="50800" tIns="50800" rIns="50800" bIns="50800" anchor="ctr"/>
          <a:lstStyle/>
          <a:p>
            <a:pPr lvl="0">
              <a:defRPr sz="3200">
                <a:solidFill>
                  <a:srgbClr val="F2EBDB"/>
                </a:solidFill>
              </a:defRPr>
            </a:pPr>
          </a:p>
        </p:txBody>
      </p:sp>
      <p:grpSp>
        <p:nvGrpSpPr>
          <p:cNvPr id="52" name="Group 52"/>
          <p:cNvGrpSpPr/>
          <p:nvPr/>
        </p:nvGrpSpPr>
        <p:grpSpPr>
          <a:xfrm>
            <a:off x="1800158" y="7985911"/>
            <a:ext cx="9671184" cy="635001"/>
            <a:chOff x="0" y="0"/>
            <a:chExt cx="9671182" cy="634999"/>
          </a:xfrm>
        </p:grpSpPr>
        <p:sp>
          <p:nvSpPr>
            <p:cNvPr id="49" name="Shape 49"/>
            <p:cNvSpPr/>
            <p:nvPr/>
          </p:nvSpPr>
          <p:spPr>
            <a:xfrm>
              <a:off x="-1" y="-1"/>
              <a:ext cx="118110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lvl1pPr>
            </a:lstStyle>
            <a:p>
              <a:pPr lvl="0">
                <a:defRPr sz="1800">
                  <a:solidFill>
                    <a:srgbClr val="000000"/>
                  </a:solidFill>
                </a:defRPr>
              </a:pPr>
              <a:r>
                <a:rPr sz="4200">
                  <a:solidFill>
                    <a:srgbClr val="6C6963"/>
                  </a:solidFill>
                </a:rPr>
                <a:t>民法</a:t>
              </a:r>
            </a:p>
          </p:txBody>
        </p:sp>
        <p:sp>
          <p:nvSpPr>
            <p:cNvPr id="50" name="Shape 50"/>
            <p:cNvSpPr/>
            <p:nvPr/>
          </p:nvSpPr>
          <p:spPr>
            <a:xfrm>
              <a:off x="4111691" y="-1"/>
              <a:ext cx="118110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lvl1pPr>
            </a:lstStyle>
            <a:p>
              <a:pPr lvl="0">
                <a:defRPr sz="1800">
                  <a:solidFill>
                    <a:srgbClr val="000000"/>
                  </a:solidFill>
                </a:defRPr>
              </a:pPr>
              <a:r>
                <a:rPr sz="4200">
                  <a:solidFill>
                    <a:srgbClr val="6C6963"/>
                  </a:solidFill>
                </a:rPr>
                <a:t>商法</a:t>
              </a:r>
            </a:p>
          </p:txBody>
        </p:sp>
        <p:sp>
          <p:nvSpPr>
            <p:cNvPr id="51" name="Shape 51"/>
            <p:cNvSpPr/>
            <p:nvPr/>
          </p:nvSpPr>
          <p:spPr>
            <a:xfrm>
              <a:off x="7956682" y="-1"/>
              <a:ext cx="171450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lvl1pPr>
            </a:lstStyle>
            <a:p>
              <a:pPr lvl="0">
                <a:defRPr sz="1800">
                  <a:solidFill>
                    <a:srgbClr val="000000"/>
                  </a:solidFill>
                </a:defRPr>
              </a:pPr>
              <a:r>
                <a:rPr sz="4200">
                  <a:solidFill>
                    <a:srgbClr val="6C6963"/>
                  </a:solidFill>
                </a:rPr>
                <a:t>会社法</a:t>
              </a:r>
            </a:p>
          </p:txBody>
        </p:sp>
      </p:grpSp>
      <p:sp>
        <p:nvSpPr>
          <p:cNvPr id="53" name="Shape 53"/>
          <p:cNvSpPr/>
          <p:nvPr/>
        </p:nvSpPr>
        <p:spPr>
          <a:xfrm>
            <a:off x="10147667" y="9095029"/>
            <a:ext cx="2686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テキスト180ページ</a:t>
            </a:r>
          </a:p>
        </p:txBody>
      </p:sp>
    </p:spTree>
  </p:cSld>
  <p:clrMapOvr>
    <a:masterClrMapping/>
  </p:clrMapOvr>
  <p:transition spd="med" advClick="1">
    <p:wipe dir="l"/>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nvSpPr>
        <p:spPr>
          <a:xfrm>
            <a:off x="760350" y="1273405"/>
            <a:ext cx="17145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賃貸借</a:t>
            </a:r>
          </a:p>
        </p:txBody>
      </p:sp>
      <p:sp>
        <p:nvSpPr>
          <p:cNvPr id="270" name="Shape 270"/>
          <p:cNvSpPr/>
          <p:nvPr/>
        </p:nvSpPr>
        <p:spPr>
          <a:xfrm>
            <a:off x="1173289" y="2051547"/>
            <a:ext cx="11537734"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当事者の一方がある物の使用及び収益を相手方にさせることを約し，相手方がこれに対してその賃料を支払うことを約することによって，その効力を生ずる。</a:t>
            </a:r>
          </a:p>
        </p:txBody>
      </p:sp>
      <p:sp>
        <p:nvSpPr>
          <p:cNvPr id="271" name="Shape 271"/>
          <p:cNvSpPr/>
          <p:nvPr/>
        </p:nvSpPr>
        <p:spPr>
          <a:xfrm>
            <a:off x="1173289" y="3037124"/>
            <a:ext cx="11537734"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諾成契約である。契約書が作成されることが多いが，これは当事者間で賃貸借の内容を確認する趣旨であったり，宅建行法上要求されるものであり，賃貸借契約の成立要件ではない。</a:t>
            </a:r>
          </a:p>
        </p:txBody>
      </p:sp>
      <p:sp>
        <p:nvSpPr>
          <p:cNvPr id="272" name="Shape 272"/>
          <p:cNvSpPr/>
          <p:nvPr/>
        </p:nvSpPr>
        <p:spPr>
          <a:xfrm>
            <a:off x="1173289" y="4454500"/>
            <a:ext cx="11537734"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双務契約であり，貸主は「貸す債務」を負う。すなわち，目的物が借主の責めに帰することができない理由で毀損したときは，貸主が補修する義務を生じることがある。貸してしまえばあとは賃料を貰えるだけというわけにはいかない。</a:t>
            </a:r>
          </a:p>
        </p:txBody>
      </p:sp>
      <p:sp>
        <p:nvSpPr>
          <p:cNvPr id="273" name="Shape 273"/>
          <p:cNvSpPr/>
          <p:nvPr/>
        </p:nvSpPr>
        <p:spPr>
          <a:xfrm>
            <a:off x="1173289" y="5871877"/>
            <a:ext cx="11537734"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後見との関係では，被後見人所有の不動産を賃貸したり，被後見人が居住していたアパートを施設入所に当たって解除する場合には，家庭裁判所の許可が必要となる（民法859条の３）。</a:t>
            </a:r>
          </a:p>
        </p:txBody>
      </p:sp>
      <p:sp>
        <p:nvSpPr>
          <p:cNvPr id="274" name="Shape 274"/>
          <p:cNvSpPr/>
          <p:nvPr/>
        </p:nvSpPr>
        <p:spPr>
          <a:xfrm>
            <a:off x="722250" y="7340053"/>
            <a:ext cx="2247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事務管理</a:t>
            </a:r>
          </a:p>
        </p:txBody>
      </p:sp>
      <p:sp>
        <p:nvSpPr>
          <p:cNvPr id="275" name="Shape 275"/>
          <p:cNvSpPr/>
          <p:nvPr/>
        </p:nvSpPr>
        <p:spPr>
          <a:xfrm>
            <a:off x="1173289" y="7961562"/>
            <a:ext cx="11537734"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法律上の義務がない者が，他人のために他人の事務の管理を行うこと。中心的な効果は違法性の阻却であって，管理については善管注意義務が要求されるが，委任と異なり，報酬は請求できない（民法701条）。</a:t>
            </a:r>
          </a:p>
        </p:txBody>
      </p:sp>
      <p:sp>
        <p:nvSpPr>
          <p:cNvPr id="276" name="Shape 276"/>
          <p:cNvSpPr/>
          <p:nvPr/>
        </p:nvSpPr>
        <p:spPr>
          <a:xfrm>
            <a:off x="8399496" y="9063372"/>
            <a:ext cx="43632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テキスト209ページ〜211ページ</a:t>
            </a:r>
          </a:p>
        </p:txBody>
      </p:sp>
      <p:sp>
        <p:nvSpPr>
          <p:cNvPr id="277" name="Shape 277"/>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Shape 279"/>
          <p:cNvSpPr/>
          <p:nvPr/>
        </p:nvSpPr>
        <p:spPr>
          <a:xfrm>
            <a:off x="269524" y="231515"/>
            <a:ext cx="582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１．民法（親族法）</a:t>
            </a:r>
          </a:p>
        </p:txBody>
      </p:sp>
      <p:sp>
        <p:nvSpPr>
          <p:cNvPr id="280" name="Shape 280"/>
          <p:cNvSpPr/>
          <p:nvPr/>
        </p:nvSpPr>
        <p:spPr>
          <a:xfrm>
            <a:off x="1027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親族</a:t>
            </a:r>
          </a:p>
        </p:txBody>
      </p:sp>
      <p:sp>
        <p:nvSpPr>
          <p:cNvPr id="281" name="Shape 281"/>
          <p:cNvSpPr/>
          <p:nvPr/>
        </p:nvSpPr>
        <p:spPr>
          <a:xfrm>
            <a:off x="1393422" y="1911848"/>
            <a:ext cx="11537734" cy="132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６親等内の血族</a:t>
            </a:r>
            <a:endParaRPr sz="2400">
              <a:solidFill>
                <a:srgbClr val="6C6963"/>
              </a:solidFill>
            </a:endParaRPr>
          </a:p>
          <a:p>
            <a:pPr lvl="0" algn="l">
              <a:defRPr sz="1800">
                <a:solidFill>
                  <a:srgbClr val="000000"/>
                </a:solidFill>
              </a:defRPr>
            </a:pPr>
            <a:r>
              <a:rPr sz="2400">
                <a:solidFill>
                  <a:srgbClr val="6C6963"/>
                </a:solidFill>
              </a:rPr>
              <a:t>　配偶者</a:t>
            </a:r>
            <a:endParaRPr sz="2400">
              <a:solidFill>
                <a:srgbClr val="6C6963"/>
              </a:solidFill>
            </a:endParaRPr>
          </a:p>
          <a:p>
            <a:pPr lvl="0" algn="l">
              <a:defRPr sz="1800">
                <a:solidFill>
                  <a:srgbClr val="000000"/>
                </a:solidFill>
              </a:defRPr>
            </a:pPr>
            <a:r>
              <a:rPr sz="2400">
                <a:solidFill>
                  <a:srgbClr val="6C6963"/>
                </a:solidFill>
              </a:rPr>
              <a:t>　３親等内の姻族</a:t>
            </a:r>
          </a:p>
        </p:txBody>
      </p:sp>
      <p:sp>
        <p:nvSpPr>
          <p:cNvPr id="282" name="Shape 282"/>
          <p:cNvSpPr/>
          <p:nvPr/>
        </p:nvSpPr>
        <p:spPr>
          <a:xfrm>
            <a:off x="8399496" y="9063372"/>
            <a:ext cx="43632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テキスト211ページ〜214ページ</a:t>
            </a:r>
          </a:p>
        </p:txBody>
      </p:sp>
    </p:spTree>
  </p:cSld>
  <p:clrMapOvr>
    <a:masterClrMapping/>
  </p:clrMapOvr>
  <p:transition spd="med" advClick="1">
    <p:wipe dir="l"/>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nvSpPr>
        <p:spPr>
          <a:xfrm>
            <a:off x="269524" y="231515"/>
            <a:ext cx="582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１．民法（親族法）</a:t>
            </a:r>
          </a:p>
        </p:txBody>
      </p:sp>
      <p:sp>
        <p:nvSpPr>
          <p:cNvPr id="285" name="Shape 285"/>
          <p:cNvSpPr/>
          <p:nvPr/>
        </p:nvSpPr>
        <p:spPr>
          <a:xfrm>
            <a:off x="1027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婚姻</a:t>
            </a:r>
          </a:p>
        </p:txBody>
      </p:sp>
      <p:sp>
        <p:nvSpPr>
          <p:cNvPr id="286" name="Shape 286"/>
          <p:cNvSpPr/>
          <p:nvPr/>
        </p:nvSpPr>
        <p:spPr>
          <a:xfrm>
            <a:off x="1274889" y="2067128"/>
            <a:ext cx="512841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婚姻の成立要件</a:t>
            </a:r>
          </a:p>
        </p:txBody>
      </p:sp>
      <p:sp>
        <p:nvSpPr>
          <p:cNvPr id="287" name="Shape 287"/>
          <p:cNvSpPr/>
          <p:nvPr/>
        </p:nvSpPr>
        <p:spPr>
          <a:xfrm>
            <a:off x="1393422" y="2784652"/>
            <a:ext cx="11537734" cy="269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①　婚姻意思の合致</a:t>
            </a:r>
            <a:endParaRPr sz="2400">
              <a:solidFill>
                <a:srgbClr val="6C6963"/>
              </a:solidFill>
            </a:endParaRPr>
          </a:p>
          <a:p>
            <a:pPr lvl="0" algn="l">
              <a:defRPr sz="1800">
                <a:solidFill>
                  <a:srgbClr val="000000"/>
                </a:solidFill>
              </a:defRPr>
            </a:pPr>
            <a:r>
              <a:rPr sz="2400">
                <a:solidFill>
                  <a:srgbClr val="6C6963"/>
                </a:solidFill>
              </a:rPr>
              <a:t>　②　婚姻年齢に達していること</a:t>
            </a:r>
            <a:endParaRPr sz="2400">
              <a:solidFill>
                <a:srgbClr val="6C6963"/>
              </a:solidFill>
            </a:endParaRPr>
          </a:p>
          <a:p>
            <a:pPr lvl="0" algn="l">
              <a:defRPr sz="1800">
                <a:solidFill>
                  <a:srgbClr val="000000"/>
                </a:solidFill>
              </a:defRPr>
            </a:pPr>
            <a:r>
              <a:rPr sz="2400">
                <a:solidFill>
                  <a:srgbClr val="6C6963"/>
                </a:solidFill>
              </a:rPr>
              <a:t>　③　近親婚でないこと</a:t>
            </a:r>
            <a:endParaRPr sz="2400">
              <a:solidFill>
                <a:srgbClr val="6C6963"/>
              </a:solidFill>
            </a:endParaRPr>
          </a:p>
          <a:p>
            <a:pPr lvl="0" algn="l">
              <a:defRPr sz="1800">
                <a:solidFill>
                  <a:srgbClr val="000000"/>
                </a:solidFill>
              </a:defRPr>
            </a:pPr>
            <a:r>
              <a:rPr sz="2400">
                <a:solidFill>
                  <a:srgbClr val="6C6963"/>
                </a:solidFill>
              </a:rPr>
              <a:t>　④　再婚禁止期間でないこと</a:t>
            </a:r>
            <a:endParaRPr sz="2400">
              <a:solidFill>
                <a:srgbClr val="6C6963"/>
              </a:solidFill>
            </a:endParaRPr>
          </a:p>
          <a:p>
            <a:pPr lvl="0" algn="l">
              <a:defRPr sz="1800">
                <a:solidFill>
                  <a:srgbClr val="000000"/>
                </a:solidFill>
              </a:defRPr>
            </a:pPr>
            <a:r>
              <a:rPr sz="2400">
                <a:solidFill>
                  <a:srgbClr val="6C6963"/>
                </a:solidFill>
              </a:rPr>
              <a:t>　⑤　未成年者が初めて婚姻する場合には，父母のどちらかの承認があること</a:t>
            </a:r>
            <a:endParaRPr sz="2400">
              <a:solidFill>
                <a:srgbClr val="6C6963"/>
              </a:solidFill>
            </a:endParaRPr>
          </a:p>
          <a:p>
            <a:pPr lvl="0" algn="l">
              <a:defRPr sz="1800">
                <a:solidFill>
                  <a:srgbClr val="000000"/>
                </a:solidFill>
              </a:defRPr>
            </a:pPr>
            <a:r>
              <a:rPr sz="2400">
                <a:solidFill>
                  <a:srgbClr val="6C6963"/>
                </a:solidFill>
              </a:rPr>
              <a:t>　⑥　婚姻届の提出</a:t>
            </a:r>
          </a:p>
        </p:txBody>
      </p:sp>
      <p:sp>
        <p:nvSpPr>
          <p:cNvPr id="288" name="Shape 288"/>
          <p:cNvSpPr/>
          <p:nvPr/>
        </p:nvSpPr>
        <p:spPr>
          <a:xfrm>
            <a:off x="1274889" y="5800929"/>
            <a:ext cx="5128419"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婚姻の効果</a:t>
            </a:r>
          </a:p>
        </p:txBody>
      </p:sp>
      <p:sp>
        <p:nvSpPr>
          <p:cNvPr id="289" name="Shape 289"/>
          <p:cNvSpPr/>
          <p:nvPr/>
        </p:nvSpPr>
        <p:spPr>
          <a:xfrm>
            <a:off x="1393422" y="6302500"/>
            <a:ext cx="11537734" cy="29464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①　同居・協力・扶助義務の発生（民法752条）</a:t>
            </a:r>
            <a:endParaRPr sz="2400">
              <a:solidFill>
                <a:srgbClr val="6C6963"/>
              </a:solidFill>
            </a:endParaRPr>
          </a:p>
          <a:p>
            <a:pPr lvl="0" algn="l">
              <a:defRPr sz="1800">
                <a:solidFill>
                  <a:srgbClr val="000000"/>
                </a:solidFill>
              </a:defRPr>
            </a:pPr>
            <a:r>
              <a:rPr sz="2400">
                <a:solidFill>
                  <a:srgbClr val="6C6963"/>
                </a:solidFill>
              </a:rPr>
              <a:t>　②　未成年者の成年擬制（民法753条）</a:t>
            </a:r>
            <a:endParaRPr sz="2400">
              <a:solidFill>
                <a:srgbClr val="6C6963"/>
              </a:solidFill>
            </a:endParaRPr>
          </a:p>
          <a:p>
            <a:pPr lvl="0" algn="l">
              <a:defRPr sz="1800">
                <a:solidFill>
                  <a:srgbClr val="000000"/>
                </a:solidFill>
              </a:defRPr>
            </a:pPr>
            <a:r>
              <a:rPr sz="2400">
                <a:solidFill>
                  <a:srgbClr val="6C6963"/>
                </a:solidFill>
              </a:rPr>
              <a:t>　③　夫婦間の契約取消権（民法754条）</a:t>
            </a:r>
            <a:endParaRPr sz="2400">
              <a:solidFill>
                <a:srgbClr val="6C6963"/>
              </a:solidFill>
            </a:endParaRPr>
          </a:p>
          <a:p>
            <a:pPr lvl="0" algn="l">
              <a:defRPr sz="1800">
                <a:solidFill>
                  <a:srgbClr val="000000"/>
                </a:solidFill>
              </a:defRPr>
            </a:pPr>
            <a:r>
              <a:rPr sz="2400">
                <a:solidFill>
                  <a:srgbClr val="6C6963"/>
                </a:solidFill>
              </a:rPr>
              <a:t>　④　日常家事債務の連帯責任（民法761条）</a:t>
            </a:r>
            <a:endParaRPr sz="2400">
              <a:solidFill>
                <a:srgbClr val="6C6963"/>
              </a:solidFill>
            </a:endParaRPr>
          </a:p>
          <a:p>
            <a:pPr lvl="0" algn="l">
              <a:defRPr sz="1800">
                <a:solidFill>
                  <a:srgbClr val="000000"/>
                </a:solidFill>
              </a:defRPr>
            </a:pPr>
            <a:r>
              <a:rPr sz="2400">
                <a:solidFill>
                  <a:srgbClr val="6C6963"/>
                </a:solidFill>
              </a:rPr>
              <a:t>　⑤　夫婦の氏の統一（民法750条）</a:t>
            </a:r>
            <a:endParaRPr sz="2400">
              <a:solidFill>
                <a:srgbClr val="6C6963"/>
              </a:solidFill>
            </a:endParaRPr>
          </a:p>
          <a:p>
            <a:pPr lvl="0" algn="l">
              <a:defRPr sz="1800">
                <a:solidFill>
                  <a:srgbClr val="000000"/>
                </a:solidFill>
              </a:defRPr>
            </a:pPr>
            <a:r>
              <a:rPr sz="2400">
                <a:solidFill>
                  <a:srgbClr val="6C6963"/>
                </a:solidFill>
              </a:rPr>
              <a:t>　⑥　貞操義務</a:t>
            </a:r>
          </a:p>
        </p:txBody>
      </p:sp>
      <p:sp>
        <p:nvSpPr>
          <p:cNvPr id="290" name="Shape 290"/>
          <p:cNvSpPr/>
          <p:nvPr/>
        </p:nvSpPr>
        <p:spPr>
          <a:xfrm>
            <a:off x="8399496" y="9063372"/>
            <a:ext cx="43632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テキスト215ページ〜217ページ</a:t>
            </a:r>
          </a:p>
        </p:txBody>
      </p:sp>
    </p:spTree>
  </p:cSld>
  <p:clrMapOvr>
    <a:masterClrMapping/>
  </p:clrMapOvr>
  <p:transition spd="med" advClick="1">
    <p:wipe dir="l"/>
  </p:transition>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nvSpPr>
        <p:spPr>
          <a:xfrm>
            <a:off x="269524" y="231515"/>
            <a:ext cx="582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１．民法（親族法）</a:t>
            </a:r>
          </a:p>
        </p:txBody>
      </p:sp>
      <p:sp>
        <p:nvSpPr>
          <p:cNvPr id="293" name="Shape 293"/>
          <p:cNvSpPr/>
          <p:nvPr/>
        </p:nvSpPr>
        <p:spPr>
          <a:xfrm>
            <a:off x="1027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離婚</a:t>
            </a:r>
          </a:p>
        </p:txBody>
      </p:sp>
      <p:sp>
        <p:nvSpPr>
          <p:cNvPr id="294" name="Shape 294"/>
          <p:cNvSpPr/>
          <p:nvPr/>
        </p:nvSpPr>
        <p:spPr>
          <a:xfrm>
            <a:off x="1274889" y="2067128"/>
            <a:ext cx="943292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日本法における離婚の形態</a:t>
            </a:r>
          </a:p>
        </p:txBody>
      </p:sp>
      <p:sp>
        <p:nvSpPr>
          <p:cNvPr id="295" name="Shape 295"/>
          <p:cNvSpPr/>
          <p:nvPr/>
        </p:nvSpPr>
        <p:spPr>
          <a:xfrm>
            <a:off x="1393422" y="2784652"/>
            <a:ext cx="5829301"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①　協議離婚</a:t>
            </a:r>
            <a:endParaRPr sz="2400">
              <a:solidFill>
                <a:srgbClr val="6C6963"/>
              </a:solidFill>
            </a:endParaRPr>
          </a:p>
          <a:p>
            <a:pPr lvl="0" algn="l">
              <a:defRPr sz="1800">
                <a:solidFill>
                  <a:srgbClr val="000000"/>
                </a:solidFill>
              </a:defRPr>
            </a:pPr>
            <a:r>
              <a:rPr sz="2400">
                <a:solidFill>
                  <a:srgbClr val="6C6963"/>
                </a:solidFill>
              </a:rPr>
              <a:t>　②　調停離婚</a:t>
            </a:r>
            <a:endParaRPr sz="2400">
              <a:solidFill>
                <a:srgbClr val="6C6963"/>
              </a:solidFill>
            </a:endParaRPr>
          </a:p>
          <a:p>
            <a:pPr lvl="0" algn="l">
              <a:defRPr sz="1800">
                <a:solidFill>
                  <a:srgbClr val="000000"/>
                </a:solidFill>
              </a:defRPr>
            </a:pPr>
            <a:r>
              <a:rPr sz="2400">
                <a:solidFill>
                  <a:srgbClr val="6C6963"/>
                </a:solidFill>
              </a:rPr>
              <a:t>　③　審判離婚</a:t>
            </a:r>
            <a:endParaRPr sz="2400">
              <a:solidFill>
                <a:srgbClr val="6C6963"/>
              </a:solidFill>
            </a:endParaRPr>
          </a:p>
          <a:p>
            <a:pPr lvl="0" algn="l">
              <a:defRPr sz="1800">
                <a:solidFill>
                  <a:srgbClr val="000000"/>
                </a:solidFill>
              </a:defRPr>
            </a:pPr>
            <a:r>
              <a:rPr sz="2400">
                <a:solidFill>
                  <a:srgbClr val="6C6963"/>
                </a:solidFill>
              </a:rPr>
              <a:t>　④　裁判離婚</a:t>
            </a:r>
          </a:p>
        </p:txBody>
      </p:sp>
      <p:sp>
        <p:nvSpPr>
          <p:cNvPr id="296" name="Shape 296"/>
          <p:cNvSpPr/>
          <p:nvPr/>
        </p:nvSpPr>
        <p:spPr>
          <a:xfrm>
            <a:off x="1274889" y="4721376"/>
            <a:ext cx="943292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裁判離婚</a:t>
            </a:r>
          </a:p>
        </p:txBody>
      </p:sp>
      <p:sp>
        <p:nvSpPr>
          <p:cNvPr id="297" name="Shape 297"/>
          <p:cNvSpPr/>
          <p:nvPr/>
        </p:nvSpPr>
        <p:spPr>
          <a:xfrm>
            <a:off x="1393422" y="5413500"/>
            <a:ext cx="5829301"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①　調停前置主義</a:t>
            </a:r>
            <a:endParaRPr sz="2400">
              <a:solidFill>
                <a:srgbClr val="6C6963"/>
              </a:solidFill>
            </a:endParaRPr>
          </a:p>
          <a:p>
            <a:pPr lvl="0" algn="l">
              <a:defRPr sz="1800">
                <a:solidFill>
                  <a:srgbClr val="000000"/>
                </a:solidFill>
              </a:defRPr>
            </a:pPr>
            <a:r>
              <a:rPr sz="2400">
                <a:solidFill>
                  <a:srgbClr val="6C6963"/>
                </a:solidFill>
              </a:rPr>
              <a:t>　②　離婚事由が必要（民法770条）</a:t>
            </a:r>
          </a:p>
        </p:txBody>
      </p:sp>
      <p:sp>
        <p:nvSpPr>
          <p:cNvPr id="298" name="Shape 298"/>
          <p:cNvSpPr/>
          <p:nvPr/>
        </p:nvSpPr>
        <p:spPr>
          <a:xfrm>
            <a:off x="1274889" y="6461224"/>
            <a:ext cx="943292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離婚の効果</a:t>
            </a:r>
          </a:p>
        </p:txBody>
      </p:sp>
      <p:sp>
        <p:nvSpPr>
          <p:cNvPr id="299" name="Shape 299"/>
          <p:cNvSpPr/>
          <p:nvPr/>
        </p:nvSpPr>
        <p:spPr>
          <a:xfrm>
            <a:off x="1393422" y="7153348"/>
            <a:ext cx="11068051" cy="223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①　再婚が可能となる</a:t>
            </a:r>
            <a:endParaRPr sz="2400">
              <a:solidFill>
                <a:srgbClr val="6C6963"/>
              </a:solidFill>
            </a:endParaRPr>
          </a:p>
          <a:p>
            <a:pPr lvl="0" algn="l">
              <a:defRPr sz="1800">
                <a:solidFill>
                  <a:srgbClr val="000000"/>
                </a:solidFill>
              </a:defRPr>
            </a:pPr>
            <a:r>
              <a:rPr sz="2400">
                <a:solidFill>
                  <a:srgbClr val="6C6963"/>
                </a:solidFill>
              </a:rPr>
              <a:t>　②　姻族関係の終了</a:t>
            </a:r>
            <a:endParaRPr sz="2400">
              <a:solidFill>
                <a:srgbClr val="6C6963"/>
              </a:solidFill>
            </a:endParaRPr>
          </a:p>
          <a:p>
            <a:pPr lvl="0" algn="l">
              <a:defRPr sz="1800">
                <a:solidFill>
                  <a:srgbClr val="000000"/>
                </a:solidFill>
              </a:defRPr>
            </a:pPr>
            <a:r>
              <a:rPr sz="2400">
                <a:solidFill>
                  <a:srgbClr val="6C6963"/>
                </a:solidFill>
              </a:rPr>
              <a:t>　③　子の親権者・監護権者を定める（定めなければ離婚できない）</a:t>
            </a:r>
            <a:endParaRPr sz="2400">
              <a:solidFill>
                <a:srgbClr val="6C6963"/>
              </a:solidFill>
            </a:endParaRPr>
          </a:p>
          <a:p>
            <a:pPr lvl="0" algn="l">
              <a:defRPr sz="1800">
                <a:solidFill>
                  <a:srgbClr val="000000"/>
                </a:solidFill>
              </a:defRPr>
            </a:pPr>
            <a:r>
              <a:rPr sz="2400">
                <a:solidFill>
                  <a:srgbClr val="6C6963"/>
                </a:solidFill>
              </a:rPr>
              <a:t>　④　財産分与請求，場合によっては慰謝料請求</a:t>
            </a:r>
            <a:endParaRPr sz="2400">
              <a:solidFill>
                <a:srgbClr val="6C6963"/>
              </a:solidFill>
            </a:endParaRPr>
          </a:p>
          <a:p>
            <a:pPr lvl="0" algn="l">
              <a:defRPr sz="1800">
                <a:solidFill>
                  <a:srgbClr val="000000"/>
                </a:solidFill>
              </a:defRPr>
            </a:pPr>
            <a:r>
              <a:rPr sz="2400">
                <a:solidFill>
                  <a:srgbClr val="6C6963"/>
                </a:solidFill>
              </a:rPr>
              <a:t>　⑤　年金分割</a:t>
            </a:r>
          </a:p>
        </p:txBody>
      </p:sp>
      <p:sp>
        <p:nvSpPr>
          <p:cNvPr id="300" name="Shape 300"/>
          <p:cNvSpPr/>
          <p:nvPr/>
        </p:nvSpPr>
        <p:spPr>
          <a:xfrm>
            <a:off x="8399496" y="9063372"/>
            <a:ext cx="43632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テキスト217ページ〜219ページ</a:t>
            </a:r>
          </a:p>
        </p:txBody>
      </p:sp>
    </p:spTree>
  </p:cSld>
  <p:clrMapOvr>
    <a:masterClrMapping/>
  </p:clrMapOvr>
  <p:transition spd="med" advClick="1">
    <p:wipe dir="l"/>
  </p:transition>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nvSpPr>
        <p:spPr>
          <a:xfrm>
            <a:off x="269524" y="231515"/>
            <a:ext cx="582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１．民法（親族法）</a:t>
            </a:r>
          </a:p>
        </p:txBody>
      </p:sp>
      <p:sp>
        <p:nvSpPr>
          <p:cNvPr id="303" name="Shape 303"/>
          <p:cNvSpPr/>
          <p:nvPr/>
        </p:nvSpPr>
        <p:spPr>
          <a:xfrm>
            <a:off x="1027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扶養</a:t>
            </a:r>
          </a:p>
        </p:txBody>
      </p:sp>
      <p:sp>
        <p:nvSpPr>
          <p:cNvPr id="304" name="Shape 304"/>
          <p:cNvSpPr/>
          <p:nvPr/>
        </p:nvSpPr>
        <p:spPr>
          <a:xfrm>
            <a:off x="1274889" y="2067128"/>
            <a:ext cx="943292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生活保持義務</a:t>
            </a:r>
          </a:p>
        </p:txBody>
      </p:sp>
      <p:sp>
        <p:nvSpPr>
          <p:cNvPr id="305" name="Shape 305"/>
          <p:cNvSpPr/>
          <p:nvPr/>
        </p:nvSpPr>
        <p:spPr>
          <a:xfrm>
            <a:off x="1799822" y="2784652"/>
            <a:ext cx="10945729"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扶養義務者が，文化的で最低限の生活水準を維持した上で，余力があれば自分と同一水準の生活をさせる義務。夫婦間の扶養義務，未成熟子に対する扶養義務。</a:t>
            </a:r>
          </a:p>
        </p:txBody>
      </p:sp>
      <p:sp>
        <p:nvSpPr>
          <p:cNvPr id="306" name="Shape 306"/>
          <p:cNvSpPr/>
          <p:nvPr/>
        </p:nvSpPr>
        <p:spPr>
          <a:xfrm>
            <a:off x="1274889" y="4264176"/>
            <a:ext cx="943292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生活扶助義務</a:t>
            </a:r>
          </a:p>
        </p:txBody>
      </p:sp>
      <p:sp>
        <p:nvSpPr>
          <p:cNvPr id="307" name="Shape 307"/>
          <p:cNvSpPr/>
          <p:nvPr/>
        </p:nvSpPr>
        <p:spPr>
          <a:xfrm>
            <a:off x="1799822" y="4863166"/>
            <a:ext cx="10945729"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扶養義務者が，自己の地位に相応の生活水準を維持した上でなお余裕がある場合に，その限度で扶養する義務。成熟子の親に対する扶養義務，親族間一般の扶養義務。</a:t>
            </a:r>
            <a:endParaRPr sz="2400">
              <a:solidFill>
                <a:srgbClr val="6C6963"/>
              </a:solidFill>
            </a:endParaRPr>
          </a:p>
        </p:txBody>
      </p:sp>
      <p:sp>
        <p:nvSpPr>
          <p:cNvPr id="308" name="Shape 308"/>
          <p:cNvSpPr/>
          <p:nvPr/>
        </p:nvSpPr>
        <p:spPr>
          <a:xfrm>
            <a:off x="8399496" y="9063372"/>
            <a:ext cx="43632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テキスト219ページ〜220ページ</a:t>
            </a:r>
          </a:p>
        </p:txBody>
      </p:sp>
    </p:spTree>
  </p:cSld>
  <p:clrMapOvr>
    <a:masterClrMapping/>
  </p:clrMapOvr>
  <p:transition spd="med" advClick="1">
    <p:wipe dir="l"/>
  </p:transition>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nvSpPr>
        <p:spPr>
          <a:xfrm>
            <a:off x="3699043" y="8491536"/>
            <a:ext cx="8577642"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３ヶ月の熟慮期間に行うべきこと（民法915条本文）</a:t>
            </a:r>
            <a:endParaRPr sz="2400">
              <a:solidFill>
                <a:srgbClr val="6C6963"/>
              </a:solidFill>
            </a:endParaRPr>
          </a:p>
          <a:p>
            <a:pPr lvl="0" algn="l">
              <a:defRPr sz="1800">
                <a:solidFill>
                  <a:srgbClr val="000000"/>
                </a:solidFill>
              </a:defRPr>
            </a:pPr>
            <a:r>
              <a:rPr sz="2400">
                <a:solidFill>
                  <a:srgbClr val="6C6963"/>
                </a:solidFill>
              </a:rPr>
              <a:t>　但し，期間伸長の申立てが可能（民法915条但書）</a:t>
            </a:r>
          </a:p>
        </p:txBody>
      </p:sp>
      <p:sp>
        <p:nvSpPr>
          <p:cNvPr id="311" name="Shape 311"/>
          <p:cNvSpPr/>
          <p:nvPr/>
        </p:nvSpPr>
        <p:spPr>
          <a:xfrm>
            <a:off x="269524" y="231515"/>
            <a:ext cx="582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１．民法（相続法）</a:t>
            </a:r>
          </a:p>
        </p:txBody>
      </p:sp>
      <p:sp>
        <p:nvSpPr>
          <p:cNvPr id="312" name="Shape 312"/>
          <p:cNvSpPr/>
          <p:nvPr/>
        </p:nvSpPr>
        <p:spPr>
          <a:xfrm>
            <a:off x="768817" y="1273405"/>
            <a:ext cx="27813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相続の発生</a:t>
            </a:r>
          </a:p>
        </p:txBody>
      </p:sp>
      <p:sp>
        <p:nvSpPr>
          <p:cNvPr id="313" name="Shape 313"/>
          <p:cNvSpPr/>
          <p:nvPr/>
        </p:nvSpPr>
        <p:spPr>
          <a:xfrm>
            <a:off x="1224088" y="1937985"/>
            <a:ext cx="10945729" cy="19304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相続は被相続人の死亡によって開始する（民法882条）。死亡には失踪宣告や認定死亡（災害による行方不明の場合など。戸籍法89条）も含まれる。相続人は，相続開始の時（被相続人の死亡の時）から，被相続人の財産に属した一切の権利義務を承継する（民法896条）。</a:t>
            </a:r>
          </a:p>
        </p:txBody>
      </p:sp>
      <p:sp>
        <p:nvSpPr>
          <p:cNvPr id="314" name="Shape 314"/>
          <p:cNvSpPr/>
          <p:nvPr/>
        </p:nvSpPr>
        <p:spPr>
          <a:xfrm>
            <a:off x="861950" y="4143605"/>
            <a:ext cx="17145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相続人</a:t>
            </a:r>
          </a:p>
        </p:txBody>
      </p:sp>
      <p:sp>
        <p:nvSpPr>
          <p:cNvPr id="315" name="Shape 315"/>
          <p:cNvSpPr/>
          <p:nvPr/>
        </p:nvSpPr>
        <p:spPr>
          <a:xfrm>
            <a:off x="1241022" y="4838256"/>
            <a:ext cx="7204936"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①　配偶者</a:t>
            </a:r>
            <a:endParaRPr sz="2400">
              <a:solidFill>
                <a:srgbClr val="6C6963"/>
              </a:solidFill>
            </a:endParaRPr>
          </a:p>
          <a:p>
            <a:pPr lvl="0" algn="l">
              <a:defRPr sz="1800">
                <a:solidFill>
                  <a:srgbClr val="000000"/>
                </a:solidFill>
              </a:defRPr>
            </a:pPr>
            <a:r>
              <a:rPr sz="2400">
                <a:solidFill>
                  <a:srgbClr val="6C6963"/>
                </a:solidFill>
              </a:rPr>
              <a:t>　②　血族相続人</a:t>
            </a:r>
            <a:endParaRPr sz="2400">
              <a:solidFill>
                <a:srgbClr val="6C6963"/>
              </a:solidFill>
            </a:endParaRPr>
          </a:p>
          <a:p>
            <a:pPr lvl="0" algn="l">
              <a:defRPr sz="1800">
                <a:solidFill>
                  <a:srgbClr val="000000"/>
                </a:solidFill>
              </a:defRPr>
            </a:pPr>
            <a:r>
              <a:rPr sz="2400">
                <a:solidFill>
                  <a:srgbClr val="6C6963"/>
                </a:solidFill>
              </a:rPr>
              <a:t>　　　　　第１順位　　子</a:t>
            </a:r>
            <a:endParaRPr sz="2400">
              <a:solidFill>
                <a:srgbClr val="6C6963"/>
              </a:solidFill>
            </a:endParaRPr>
          </a:p>
          <a:p>
            <a:pPr lvl="0" algn="l">
              <a:defRPr sz="1800">
                <a:solidFill>
                  <a:srgbClr val="000000"/>
                </a:solidFill>
              </a:defRPr>
            </a:pPr>
            <a:r>
              <a:rPr sz="2400">
                <a:solidFill>
                  <a:srgbClr val="6C6963"/>
                </a:solidFill>
              </a:rPr>
              <a:t>　　　　　第２順位　　直系尊属（親等が近い方）</a:t>
            </a:r>
            <a:endParaRPr sz="2400">
              <a:solidFill>
                <a:srgbClr val="6C6963"/>
              </a:solidFill>
            </a:endParaRPr>
          </a:p>
          <a:p>
            <a:pPr lvl="0" algn="l">
              <a:defRPr sz="1800">
                <a:solidFill>
                  <a:srgbClr val="000000"/>
                </a:solidFill>
              </a:defRPr>
            </a:pPr>
            <a:r>
              <a:rPr sz="2400">
                <a:solidFill>
                  <a:srgbClr val="6C6963"/>
                </a:solidFill>
              </a:rPr>
              <a:t>　　　　　第３順位　　兄弟姉妹</a:t>
            </a:r>
          </a:p>
        </p:txBody>
      </p:sp>
      <p:sp>
        <p:nvSpPr>
          <p:cNvPr id="316" name="Shape 316"/>
          <p:cNvSpPr/>
          <p:nvPr/>
        </p:nvSpPr>
        <p:spPr>
          <a:xfrm>
            <a:off x="1241022" y="8043327"/>
            <a:ext cx="3316619"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①　単純承認</a:t>
            </a:r>
            <a:endParaRPr sz="2400">
              <a:solidFill>
                <a:srgbClr val="6C6963"/>
              </a:solidFill>
            </a:endParaRPr>
          </a:p>
          <a:p>
            <a:pPr lvl="0" algn="l">
              <a:defRPr sz="1800">
                <a:solidFill>
                  <a:srgbClr val="000000"/>
                </a:solidFill>
              </a:defRPr>
            </a:pPr>
            <a:r>
              <a:rPr sz="2400">
                <a:solidFill>
                  <a:srgbClr val="6C6963"/>
                </a:solidFill>
              </a:rPr>
              <a:t>　②　限定承認</a:t>
            </a:r>
            <a:endParaRPr sz="2400">
              <a:solidFill>
                <a:srgbClr val="6C6963"/>
              </a:solidFill>
            </a:endParaRPr>
          </a:p>
          <a:p>
            <a:pPr lvl="0" algn="l">
              <a:defRPr sz="1800">
                <a:solidFill>
                  <a:srgbClr val="000000"/>
                </a:solidFill>
              </a:defRPr>
            </a:pPr>
            <a:r>
              <a:rPr sz="2400">
                <a:solidFill>
                  <a:srgbClr val="6C6963"/>
                </a:solidFill>
              </a:rPr>
              <a:t>　③　相続放棄</a:t>
            </a:r>
          </a:p>
        </p:txBody>
      </p:sp>
      <p:sp>
        <p:nvSpPr>
          <p:cNvPr id="317" name="Shape 317"/>
          <p:cNvSpPr/>
          <p:nvPr/>
        </p:nvSpPr>
        <p:spPr>
          <a:xfrm>
            <a:off x="781517" y="7369404"/>
            <a:ext cx="43815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相続の承認・放棄</a:t>
            </a:r>
          </a:p>
        </p:txBody>
      </p:sp>
      <p:pic>
        <p:nvPicPr>
          <p:cNvPr id="318" name="pasted-image.pdf"/>
          <p:cNvPicPr/>
          <p:nvPr/>
        </p:nvPicPr>
        <p:blipFill>
          <a:blip r:embed="rId2">
            <a:extLst/>
          </a:blip>
          <a:stretch>
            <a:fillRect/>
          </a:stretch>
        </p:blipFill>
        <p:spPr>
          <a:xfrm>
            <a:off x="3667641" y="8521324"/>
            <a:ext cx="152978" cy="905625"/>
          </a:xfrm>
          <a:prstGeom prst="rect">
            <a:avLst/>
          </a:prstGeom>
          <a:ln w="12700">
            <a:miter lim="400000"/>
          </a:ln>
        </p:spPr>
      </p:pic>
      <p:pic>
        <p:nvPicPr>
          <p:cNvPr id="319" name="pasted-image.pdf"/>
          <p:cNvPicPr/>
          <p:nvPr/>
        </p:nvPicPr>
        <p:blipFill>
          <a:blip r:embed="rId2">
            <a:extLst/>
          </a:blip>
          <a:stretch>
            <a:fillRect/>
          </a:stretch>
        </p:blipFill>
        <p:spPr>
          <a:xfrm>
            <a:off x="8311163" y="5673057"/>
            <a:ext cx="255620" cy="1513267"/>
          </a:xfrm>
          <a:prstGeom prst="rect">
            <a:avLst/>
          </a:prstGeom>
          <a:ln w="12700">
            <a:miter lim="400000"/>
          </a:ln>
        </p:spPr>
      </p:pic>
      <p:sp>
        <p:nvSpPr>
          <p:cNvPr id="320" name="Shape 320"/>
          <p:cNvSpPr/>
          <p:nvPr/>
        </p:nvSpPr>
        <p:spPr>
          <a:xfrm>
            <a:off x="8722152" y="5718490"/>
            <a:ext cx="3681791" cy="142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　子と兄弟姉妹について代襲相続制度（民法887条，889条）</a:t>
            </a:r>
          </a:p>
        </p:txBody>
      </p:sp>
    </p:spTree>
  </p:cSld>
  <p:clrMapOvr>
    <a:masterClrMapping/>
  </p:clrMapOvr>
  <p:transition spd="med" advClick="1">
    <p:wipe dir="l"/>
  </p:transition>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2" name="Shape 322"/>
          <p:cNvSpPr/>
          <p:nvPr/>
        </p:nvSpPr>
        <p:spPr>
          <a:xfrm>
            <a:off x="269524" y="231515"/>
            <a:ext cx="582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１．民法（相続法）</a:t>
            </a:r>
          </a:p>
        </p:txBody>
      </p:sp>
      <p:sp>
        <p:nvSpPr>
          <p:cNvPr id="323" name="Shape 323"/>
          <p:cNvSpPr/>
          <p:nvPr/>
        </p:nvSpPr>
        <p:spPr>
          <a:xfrm>
            <a:off x="773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遺言</a:t>
            </a:r>
          </a:p>
        </p:txBody>
      </p:sp>
      <p:sp>
        <p:nvSpPr>
          <p:cNvPr id="324" name="Shape 324"/>
          <p:cNvSpPr/>
          <p:nvPr/>
        </p:nvSpPr>
        <p:spPr>
          <a:xfrm>
            <a:off x="1749022" y="2670895"/>
            <a:ext cx="10945729" cy="223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遺言は，その効果が遺言者の死亡後に発生するため，厳格な様式行為とされている。</a:t>
            </a:r>
            <a:endParaRPr sz="2400">
              <a:solidFill>
                <a:srgbClr val="6C6963"/>
              </a:solidFill>
            </a:endParaRPr>
          </a:p>
          <a:p>
            <a:pPr lvl="0" algn="l">
              <a:defRPr sz="1800">
                <a:solidFill>
                  <a:srgbClr val="000000"/>
                </a:solidFill>
              </a:defRPr>
            </a:pPr>
            <a:r>
              <a:rPr sz="2400">
                <a:solidFill>
                  <a:srgbClr val="6C6963"/>
                </a:solidFill>
              </a:rPr>
              <a:t>　公正証書遺言</a:t>
            </a:r>
            <a:endParaRPr sz="2400">
              <a:solidFill>
                <a:srgbClr val="6C6963"/>
              </a:solidFill>
            </a:endParaRPr>
          </a:p>
          <a:p>
            <a:pPr lvl="0" algn="l">
              <a:defRPr sz="1800">
                <a:solidFill>
                  <a:srgbClr val="000000"/>
                </a:solidFill>
              </a:defRPr>
            </a:pPr>
            <a:r>
              <a:rPr sz="2400">
                <a:solidFill>
                  <a:srgbClr val="6C6963"/>
                </a:solidFill>
              </a:rPr>
              <a:t>　自筆証書遺言</a:t>
            </a:r>
            <a:endParaRPr sz="2400">
              <a:solidFill>
                <a:srgbClr val="6C6963"/>
              </a:solidFill>
            </a:endParaRPr>
          </a:p>
          <a:p>
            <a:pPr lvl="0" algn="l">
              <a:defRPr sz="1800">
                <a:solidFill>
                  <a:srgbClr val="000000"/>
                </a:solidFill>
              </a:defRPr>
            </a:pPr>
            <a:r>
              <a:rPr sz="2400">
                <a:solidFill>
                  <a:srgbClr val="6C6963"/>
                </a:solidFill>
              </a:rPr>
              <a:t>　秘密証書遺言</a:t>
            </a:r>
          </a:p>
        </p:txBody>
      </p:sp>
      <p:sp>
        <p:nvSpPr>
          <p:cNvPr id="325" name="Shape 325"/>
          <p:cNvSpPr/>
          <p:nvPr/>
        </p:nvSpPr>
        <p:spPr>
          <a:xfrm>
            <a:off x="1308755" y="2010250"/>
            <a:ext cx="943292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要式行為</a:t>
            </a:r>
          </a:p>
        </p:txBody>
      </p:sp>
      <p:pic>
        <p:nvPicPr>
          <p:cNvPr id="326" name="pasted-image.pdf"/>
          <p:cNvPicPr/>
          <p:nvPr/>
        </p:nvPicPr>
        <p:blipFill>
          <a:blip r:embed="rId2">
            <a:extLst/>
          </a:blip>
          <a:stretch>
            <a:fillRect/>
          </a:stretch>
        </p:blipFill>
        <p:spPr>
          <a:xfrm>
            <a:off x="4090974" y="4033991"/>
            <a:ext cx="152978" cy="905625"/>
          </a:xfrm>
          <a:prstGeom prst="rect">
            <a:avLst/>
          </a:prstGeom>
          <a:ln w="12700">
            <a:miter lim="400000"/>
          </a:ln>
        </p:spPr>
      </p:pic>
      <p:sp>
        <p:nvSpPr>
          <p:cNvPr id="327" name="Shape 327"/>
          <p:cNvSpPr/>
          <p:nvPr/>
        </p:nvSpPr>
        <p:spPr>
          <a:xfrm>
            <a:off x="4505752" y="4283603"/>
            <a:ext cx="3681791"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solidFill>
                  <a:srgbClr val="000000"/>
                </a:solidFill>
              </a:defRPr>
            </a:pPr>
            <a:r>
              <a:rPr sz="2400">
                <a:solidFill>
                  <a:srgbClr val="6C6963"/>
                </a:solidFill>
              </a:rPr>
              <a:t>検認手続が必要</a:t>
            </a:r>
          </a:p>
        </p:txBody>
      </p:sp>
      <p:sp>
        <p:nvSpPr>
          <p:cNvPr id="328" name="Shape 328"/>
          <p:cNvSpPr/>
          <p:nvPr/>
        </p:nvSpPr>
        <p:spPr>
          <a:xfrm>
            <a:off x="1435755" y="5168316"/>
            <a:ext cx="943292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遺言能力</a:t>
            </a:r>
          </a:p>
        </p:txBody>
      </p:sp>
      <p:sp>
        <p:nvSpPr>
          <p:cNvPr id="329" name="Shape 329"/>
          <p:cNvSpPr/>
          <p:nvPr/>
        </p:nvSpPr>
        <p:spPr>
          <a:xfrm>
            <a:off x="1749022" y="5828817"/>
            <a:ext cx="10945729"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15歳に達した者は，有効に遺言ができる。</a:t>
            </a:r>
            <a:endParaRPr sz="2400">
              <a:solidFill>
                <a:srgbClr val="6C6963"/>
              </a:solidFill>
            </a:endParaRPr>
          </a:p>
          <a:p>
            <a:pPr lvl="0" algn="l">
              <a:defRPr sz="1800">
                <a:solidFill>
                  <a:srgbClr val="000000"/>
                </a:solidFill>
              </a:defRPr>
            </a:pPr>
            <a:r>
              <a:rPr sz="2400">
                <a:solidFill>
                  <a:srgbClr val="6C6963"/>
                </a:solidFill>
              </a:rPr>
              <a:t>　被補助人，被保佐人も法律上は遺言ができる（が，実際にはかなり困難）。</a:t>
            </a:r>
            <a:endParaRPr sz="2400">
              <a:solidFill>
                <a:srgbClr val="6C6963"/>
              </a:solidFill>
            </a:endParaRPr>
          </a:p>
          <a:p>
            <a:pPr lvl="0" algn="l">
              <a:defRPr sz="1800">
                <a:solidFill>
                  <a:srgbClr val="000000"/>
                </a:solidFill>
              </a:defRPr>
            </a:pPr>
            <a:r>
              <a:rPr sz="2400">
                <a:solidFill>
                  <a:srgbClr val="6C6963"/>
                </a:solidFill>
              </a:rPr>
              <a:t>　被後見人も能力回復時は遺言ができる（が，実際にはかなり困難）。</a:t>
            </a:r>
            <a:endParaRPr sz="2400">
              <a:solidFill>
                <a:srgbClr val="6C6963"/>
              </a:solidFill>
            </a:endParaRPr>
          </a:p>
          <a:p>
            <a:pPr lvl="0" algn="l">
              <a:defRPr sz="1800">
                <a:solidFill>
                  <a:srgbClr val="000000"/>
                </a:solidFill>
              </a:defRPr>
            </a:pPr>
            <a:r>
              <a:rPr sz="2400">
                <a:solidFill>
                  <a:srgbClr val="6C6963"/>
                </a:solidFill>
              </a:rPr>
              <a:t>　言うまでもなく，後で意思無能力を理由に遺言の効力が争われることがある。</a:t>
            </a:r>
          </a:p>
        </p:txBody>
      </p:sp>
      <p:sp>
        <p:nvSpPr>
          <p:cNvPr id="330" name="Shape 330"/>
          <p:cNvSpPr/>
          <p:nvPr/>
        </p:nvSpPr>
        <p:spPr>
          <a:xfrm>
            <a:off x="1435755" y="7865792"/>
            <a:ext cx="943292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撤回の自由</a:t>
            </a:r>
          </a:p>
        </p:txBody>
      </p:sp>
      <p:sp>
        <p:nvSpPr>
          <p:cNvPr id="331" name="Shape 331"/>
          <p:cNvSpPr/>
          <p:nvPr/>
        </p:nvSpPr>
        <p:spPr>
          <a:xfrm>
            <a:off x="1435755" y="8580340"/>
            <a:ext cx="943292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lvl1pPr>
          </a:lstStyle>
          <a:p>
            <a:pPr lvl="0">
              <a:defRPr sz="1800">
                <a:solidFill>
                  <a:srgbClr val="000000"/>
                </a:solidFill>
              </a:defRPr>
            </a:pPr>
            <a:r>
              <a:rPr sz="3600">
                <a:solidFill>
                  <a:srgbClr val="6C6963"/>
                </a:solidFill>
              </a:rPr>
              <a:t>遺留分</a:t>
            </a:r>
          </a:p>
        </p:txBody>
      </p:sp>
    </p:spTree>
  </p:cSld>
  <p:clrMapOvr>
    <a:masterClrMapping/>
  </p:clrMapOvr>
  <p:transition spd="med" advClick="1">
    <p:wipe dir="l"/>
  </p:transition>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nvSpPr>
        <p:spPr>
          <a:xfrm>
            <a:off x="239890" y="231515"/>
            <a:ext cx="646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２．刑法その他の法律</a:t>
            </a:r>
          </a:p>
        </p:txBody>
      </p:sp>
      <p:sp>
        <p:nvSpPr>
          <p:cNvPr id="334" name="Shape 334"/>
          <p:cNvSpPr/>
          <p:nvPr/>
        </p:nvSpPr>
        <p:spPr>
          <a:xfrm>
            <a:off x="773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犯罪</a:t>
            </a:r>
          </a:p>
        </p:txBody>
      </p:sp>
      <p:sp>
        <p:nvSpPr>
          <p:cNvPr id="335" name="Shape 335"/>
          <p:cNvSpPr/>
          <p:nvPr/>
        </p:nvSpPr>
        <p:spPr>
          <a:xfrm>
            <a:off x="1241022" y="1942761"/>
            <a:ext cx="11438449" cy="314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犯罪構成要件に該当する，違法で有責な行為。</a:t>
            </a:r>
            <a:endParaRPr sz="2400">
              <a:solidFill>
                <a:srgbClr val="6C6963"/>
              </a:solidFill>
            </a:endParaRPr>
          </a:p>
          <a:p>
            <a:pPr lvl="0" algn="l">
              <a:defRPr sz="1800">
                <a:solidFill>
                  <a:srgbClr val="000000"/>
                </a:solidFill>
              </a:defRPr>
            </a:pPr>
            <a:r>
              <a:rPr sz="2400">
                <a:solidFill>
                  <a:srgbClr val="6C6963"/>
                </a:solidFill>
              </a:rPr>
              <a:t>　犯罪構成要件は，刑法その他の法律に規定されている。</a:t>
            </a:r>
            <a:endParaRPr sz="2400">
              <a:solidFill>
                <a:srgbClr val="6C6963"/>
              </a:solidFill>
            </a:endParaRPr>
          </a:p>
          <a:p>
            <a:pPr lvl="0" algn="l">
              <a:defRPr sz="1800">
                <a:solidFill>
                  <a:srgbClr val="000000"/>
                </a:solidFill>
              </a:defRPr>
            </a:pPr>
            <a:r>
              <a:rPr sz="2400">
                <a:solidFill>
                  <a:srgbClr val="6C6963"/>
                </a:solidFill>
              </a:rPr>
              <a:t>　違法な行為とは，犯罪構成要件に該当し，かつ，正当防衛や緊急避難といった違法性阻却事由がない行為をいう。</a:t>
            </a:r>
            <a:endParaRPr sz="2400">
              <a:solidFill>
                <a:srgbClr val="6C6963"/>
              </a:solidFill>
            </a:endParaRPr>
          </a:p>
          <a:p>
            <a:pPr lvl="0" algn="l">
              <a:defRPr sz="1800">
                <a:solidFill>
                  <a:srgbClr val="000000"/>
                </a:solidFill>
              </a:defRPr>
            </a:pPr>
            <a:r>
              <a:rPr sz="2400">
                <a:solidFill>
                  <a:srgbClr val="6C6963"/>
                </a:solidFill>
              </a:rPr>
              <a:t>　有責な行為とは，犯罪構成要件に該当する違法な行為で，刑事未成年，心神喪失といった責任阻却事由がない行為をいう。なお，刑法上「有責な行為」とは，刑法的非難を加えることができる行為をいう。</a:t>
            </a:r>
          </a:p>
        </p:txBody>
      </p:sp>
      <p:sp>
        <p:nvSpPr>
          <p:cNvPr id="336" name="Shape 336"/>
          <p:cNvSpPr/>
          <p:nvPr/>
        </p:nvSpPr>
        <p:spPr>
          <a:xfrm>
            <a:off x="777284" y="5422072"/>
            <a:ext cx="8047435"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200"/>
            </a:lvl1pPr>
          </a:lstStyle>
          <a:p>
            <a:pPr lvl="0">
              <a:defRPr sz="1800">
                <a:solidFill>
                  <a:srgbClr val="000000"/>
                </a:solidFill>
              </a:defRPr>
            </a:pPr>
            <a:r>
              <a:rPr sz="4200">
                <a:solidFill>
                  <a:srgbClr val="6C6963"/>
                </a:solidFill>
              </a:rPr>
              <a:t>消費者契約法・特定商取引法</a:t>
            </a:r>
          </a:p>
        </p:txBody>
      </p:sp>
      <p:sp>
        <p:nvSpPr>
          <p:cNvPr id="337" name="Shape 337"/>
          <p:cNvSpPr/>
          <p:nvPr/>
        </p:nvSpPr>
        <p:spPr>
          <a:xfrm>
            <a:off x="1291822" y="6210941"/>
            <a:ext cx="10945729"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消費者保護のために，民法の詐欺・強迫取消（民法96条）の要件を緩和。</a:t>
            </a:r>
            <a:endParaRPr sz="2400">
              <a:solidFill>
                <a:srgbClr val="6C6963"/>
              </a:solidFill>
            </a:endParaRPr>
          </a:p>
          <a:p>
            <a:pPr lvl="0" algn="l">
              <a:defRPr sz="1800">
                <a:solidFill>
                  <a:srgbClr val="000000"/>
                </a:solidFill>
              </a:defRPr>
            </a:pPr>
            <a:r>
              <a:rPr sz="2400">
                <a:solidFill>
                  <a:srgbClr val="6C6963"/>
                </a:solidFill>
              </a:rPr>
              <a:t>　その反面，取消，契約解除をなしうる期間を限定したり，適用しうる取引を限定。</a:t>
            </a:r>
          </a:p>
        </p:txBody>
      </p:sp>
      <p:sp>
        <p:nvSpPr>
          <p:cNvPr id="338" name="Shape 338"/>
          <p:cNvSpPr/>
          <p:nvPr/>
        </p:nvSpPr>
        <p:spPr>
          <a:xfrm>
            <a:off x="9677963" y="9097239"/>
            <a:ext cx="29916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テキスト233ページ〜</a:t>
            </a:r>
          </a:p>
        </p:txBody>
      </p:sp>
    </p:spTree>
  </p:cSld>
  <p:clrMapOvr>
    <a:masterClrMapping/>
  </p:clrMapOvr>
  <p:transition spd="med" advClick="1">
    <p:wipe dir="l"/>
  </p:transition>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spd="med" advClick="1">
    <p:wipe dir="l"/>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nvSpPr>
        <p:spPr>
          <a:xfrm>
            <a:off x="747816" y="4069831"/>
            <a:ext cx="1536701"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lvl="0">
              <a:defRPr sz="1800">
                <a:solidFill>
                  <a:srgbClr val="000000"/>
                </a:solidFill>
              </a:defRPr>
            </a:pPr>
            <a:r>
              <a:rPr sz="5600">
                <a:solidFill>
                  <a:srgbClr val="6C6963"/>
                </a:solidFill>
              </a:rPr>
              <a:t>民法</a:t>
            </a:r>
          </a:p>
        </p:txBody>
      </p:sp>
      <p:sp>
        <p:nvSpPr>
          <p:cNvPr id="56" name="Shape 56"/>
          <p:cNvSpPr/>
          <p:nvPr/>
        </p:nvSpPr>
        <p:spPr>
          <a:xfrm>
            <a:off x="3307687" y="2075960"/>
            <a:ext cx="1536701"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lvl="0">
              <a:defRPr sz="1800">
                <a:solidFill>
                  <a:srgbClr val="000000"/>
                </a:solidFill>
              </a:defRPr>
            </a:pPr>
            <a:r>
              <a:rPr sz="5600">
                <a:solidFill>
                  <a:srgbClr val="6C6963"/>
                </a:solidFill>
              </a:rPr>
              <a:t>総則</a:t>
            </a:r>
          </a:p>
        </p:txBody>
      </p:sp>
      <p:sp>
        <p:nvSpPr>
          <p:cNvPr id="57" name="Shape 57"/>
          <p:cNvSpPr/>
          <p:nvPr/>
        </p:nvSpPr>
        <p:spPr>
          <a:xfrm>
            <a:off x="3307687" y="3072896"/>
            <a:ext cx="1536701"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lvl="0">
              <a:defRPr sz="1800">
                <a:solidFill>
                  <a:srgbClr val="000000"/>
                </a:solidFill>
              </a:defRPr>
            </a:pPr>
            <a:r>
              <a:rPr sz="5600">
                <a:solidFill>
                  <a:srgbClr val="6C6963"/>
                </a:solidFill>
              </a:rPr>
              <a:t>物権</a:t>
            </a:r>
          </a:p>
        </p:txBody>
      </p:sp>
      <p:sp>
        <p:nvSpPr>
          <p:cNvPr id="58" name="Shape 58"/>
          <p:cNvSpPr/>
          <p:nvPr/>
        </p:nvSpPr>
        <p:spPr>
          <a:xfrm>
            <a:off x="3307687" y="4069831"/>
            <a:ext cx="1536701"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lvl="0">
              <a:defRPr sz="1800">
                <a:solidFill>
                  <a:srgbClr val="000000"/>
                </a:solidFill>
              </a:defRPr>
            </a:pPr>
            <a:r>
              <a:rPr sz="5600">
                <a:solidFill>
                  <a:srgbClr val="6C6963"/>
                </a:solidFill>
              </a:rPr>
              <a:t>債権</a:t>
            </a:r>
          </a:p>
        </p:txBody>
      </p:sp>
      <p:sp>
        <p:nvSpPr>
          <p:cNvPr id="59" name="Shape 59"/>
          <p:cNvSpPr/>
          <p:nvPr/>
        </p:nvSpPr>
        <p:spPr>
          <a:xfrm>
            <a:off x="3307687" y="5066767"/>
            <a:ext cx="1536701"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lvl="0">
              <a:defRPr sz="1800">
                <a:solidFill>
                  <a:srgbClr val="000000"/>
                </a:solidFill>
              </a:defRPr>
            </a:pPr>
            <a:r>
              <a:rPr sz="5600">
                <a:solidFill>
                  <a:srgbClr val="6C6963"/>
                </a:solidFill>
              </a:rPr>
              <a:t>親族</a:t>
            </a:r>
          </a:p>
        </p:txBody>
      </p:sp>
      <p:sp>
        <p:nvSpPr>
          <p:cNvPr id="60" name="Shape 60"/>
          <p:cNvSpPr/>
          <p:nvPr/>
        </p:nvSpPr>
        <p:spPr>
          <a:xfrm>
            <a:off x="3307687" y="6063703"/>
            <a:ext cx="1536701"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lvl="0">
              <a:defRPr sz="1800">
                <a:solidFill>
                  <a:srgbClr val="000000"/>
                </a:solidFill>
              </a:defRPr>
            </a:pPr>
            <a:r>
              <a:rPr sz="5600">
                <a:solidFill>
                  <a:srgbClr val="6C6963"/>
                </a:solidFill>
              </a:rPr>
              <a:t>相続</a:t>
            </a:r>
          </a:p>
        </p:txBody>
      </p:sp>
      <p:sp>
        <p:nvSpPr>
          <p:cNvPr id="61" name="Shape 61"/>
          <p:cNvSpPr/>
          <p:nvPr/>
        </p:nvSpPr>
        <p:spPr>
          <a:xfrm>
            <a:off x="5335929" y="2158510"/>
            <a:ext cx="5590809"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lvl="0">
              <a:defRPr sz="1800">
                <a:solidFill>
                  <a:srgbClr val="000000"/>
                </a:solidFill>
              </a:defRPr>
            </a:pPr>
            <a:r>
              <a:rPr sz="3800">
                <a:solidFill>
                  <a:srgbClr val="6C6963"/>
                </a:solidFill>
              </a:rPr>
              <a:t>１条〜174条の２</a:t>
            </a:r>
          </a:p>
        </p:txBody>
      </p:sp>
      <p:sp>
        <p:nvSpPr>
          <p:cNvPr id="62" name="Shape 62"/>
          <p:cNvSpPr/>
          <p:nvPr/>
        </p:nvSpPr>
        <p:spPr>
          <a:xfrm>
            <a:off x="5335929" y="3155446"/>
            <a:ext cx="5590809"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lvl="0">
              <a:defRPr sz="1800">
                <a:solidFill>
                  <a:srgbClr val="000000"/>
                </a:solidFill>
              </a:defRPr>
            </a:pPr>
            <a:r>
              <a:rPr sz="3800">
                <a:solidFill>
                  <a:srgbClr val="6C6963"/>
                </a:solidFill>
              </a:rPr>
              <a:t>175条〜398条の22</a:t>
            </a:r>
          </a:p>
        </p:txBody>
      </p:sp>
      <p:sp>
        <p:nvSpPr>
          <p:cNvPr id="63" name="Shape 63"/>
          <p:cNvSpPr/>
          <p:nvPr/>
        </p:nvSpPr>
        <p:spPr>
          <a:xfrm>
            <a:off x="5335929" y="4152381"/>
            <a:ext cx="5590809"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lvl="0">
              <a:defRPr sz="1800">
                <a:solidFill>
                  <a:srgbClr val="000000"/>
                </a:solidFill>
              </a:defRPr>
            </a:pPr>
            <a:r>
              <a:rPr sz="3800">
                <a:solidFill>
                  <a:srgbClr val="6C6963"/>
                </a:solidFill>
              </a:rPr>
              <a:t>399条〜724条</a:t>
            </a:r>
          </a:p>
        </p:txBody>
      </p:sp>
      <p:sp>
        <p:nvSpPr>
          <p:cNvPr id="64" name="Shape 64"/>
          <p:cNvSpPr/>
          <p:nvPr/>
        </p:nvSpPr>
        <p:spPr>
          <a:xfrm>
            <a:off x="5335929" y="5149317"/>
            <a:ext cx="5590809"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lvl="0">
              <a:defRPr sz="1800">
                <a:solidFill>
                  <a:srgbClr val="000000"/>
                </a:solidFill>
              </a:defRPr>
            </a:pPr>
            <a:r>
              <a:rPr sz="3800">
                <a:solidFill>
                  <a:srgbClr val="6C6963"/>
                </a:solidFill>
              </a:rPr>
              <a:t>725条〜881条</a:t>
            </a:r>
          </a:p>
        </p:txBody>
      </p:sp>
      <p:sp>
        <p:nvSpPr>
          <p:cNvPr id="65" name="Shape 65"/>
          <p:cNvSpPr/>
          <p:nvPr/>
        </p:nvSpPr>
        <p:spPr>
          <a:xfrm>
            <a:off x="5335929" y="6146252"/>
            <a:ext cx="5590809"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lvl="0">
              <a:defRPr sz="1800">
                <a:solidFill>
                  <a:srgbClr val="000000"/>
                </a:solidFill>
              </a:defRPr>
            </a:pPr>
            <a:r>
              <a:rPr sz="3800">
                <a:solidFill>
                  <a:srgbClr val="6C6963"/>
                </a:solidFill>
              </a:rPr>
              <a:t>882条〜1044条</a:t>
            </a:r>
          </a:p>
        </p:txBody>
      </p:sp>
      <p:pic>
        <p:nvPicPr>
          <p:cNvPr id="66" name="pasted-image.pdf"/>
          <p:cNvPicPr/>
          <p:nvPr/>
        </p:nvPicPr>
        <p:blipFill>
          <a:blip r:embed="rId2">
            <a:extLst/>
          </a:blip>
          <a:stretch>
            <a:fillRect/>
          </a:stretch>
        </p:blipFill>
        <p:spPr>
          <a:xfrm>
            <a:off x="9479909" y="3037963"/>
            <a:ext cx="317501" cy="1879601"/>
          </a:xfrm>
          <a:prstGeom prst="rect">
            <a:avLst/>
          </a:prstGeom>
          <a:ln w="12700">
            <a:miter lim="400000"/>
          </a:ln>
        </p:spPr>
      </p:pic>
      <p:sp>
        <p:nvSpPr>
          <p:cNvPr id="67" name="Shape 67"/>
          <p:cNvSpPr/>
          <p:nvPr/>
        </p:nvSpPr>
        <p:spPr>
          <a:xfrm>
            <a:off x="10009082" y="3571364"/>
            <a:ext cx="2247901"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lvl="0">
              <a:defRPr sz="1800">
                <a:solidFill>
                  <a:srgbClr val="000000"/>
                </a:solidFill>
              </a:defRPr>
            </a:pPr>
            <a:r>
              <a:rPr sz="5600">
                <a:solidFill>
                  <a:srgbClr val="6C6963"/>
                </a:solidFill>
              </a:rPr>
              <a:t>財産法</a:t>
            </a:r>
          </a:p>
        </p:txBody>
      </p:sp>
      <p:pic>
        <p:nvPicPr>
          <p:cNvPr id="68" name="pasted-image.pdf"/>
          <p:cNvPicPr/>
          <p:nvPr/>
        </p:nvPicPr>
        <p:blipFill>
          <a:blip r:embed="rId2">
            <a:extLst/>
          </a:blip>
          <a:stretch>
            <a:fillRect/>
          </a:stretch>
        </p:blipFill>
        <p:spPr>
          <a:xfrm>
            <a:off x="9479909" y="5037537"/>
            <a:ext cx="317501" cy="1879601"/>
          </a:xfrm>
          <a:prstGeom prst="rect">
            <a:avLst/>
          </a:prstGeom>
          <a:ln w="12700">
            <a:miter lim="400000"/>
          </a:ln>
        </p:spPr>
      </p:pic>
      <p:sp>
        <p:nvSpPr>
          <p:cNvPr id="69" name="Shape 69"/>
          <p:cNvSpPr/>
          <p:nvPr/>
        </p:nvSpPr>
        <p:spPr>
          <a:xfrm>
            <a:off x="10009082" y="5570937"/>
            <a:ext cx="2247901"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lvl="0">
              <a:defRPr sz="1800">
                <a:solidFill>
                  <a:srgbClr val="000000"/>
                </a:solidFill>
              </a:defRPr>
            </a:pPr>
            <a:r>
              <a:rPr sz="5600">
                <a:solidFill>
                  <a:srgbClr val="6C6963"/>
                </a:solidFill>
              </a:rPr>
              <a:t>親族法</a:t>
            </a:r>
          </a:p>
        </p:txBody>
      </p:sp>
      <p:pic>
        <p:nvPicPr>
          <p:cNvPr id="70" name="pasted-image.pdf"/>
          <p:cNvPicPr/>
          <p:nvPr/>
        </p:nvPicPr>
        <p:blipFill>
          <a:blip r:embed="rId3">
            <a:extLst/>
          </a:blip>
          <a:stretch>
            <a:fillRect/>
          </a:stretch>
        </p:blipFill>
        <p:spPr>
          <a:xfrm>
            <a:off x="2652533" y="1878486"/>
            <a:ext cx="552399" cy="5195581"/>
          </a:xfrm>
          <a:prstGeom prst="rect">
            <a:avLst/>
          </a:prstGeom>
          <a:ln w="12700">
            <a:miter lim="400000"/>
          </a:ln>
        </p:spPr>
      </p:pic>
      <p:sp>
        <p:nvSpPr>
          <p:cNvPr id="71" name="Shape 71"/>
          <p:cNvSpPr/>
          <p:nvPr/>
        </p:nvSpPr>
        <p:spPr>
          <a:xfrm>
            <a:off x="10147667" y="9095029"/>
            <a:ext cx="2686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テキスト181ページ</a:t>
            </a:r>
          </a:p>
        </p:txBody>
      </p:sp>
      <p:sp>
        <p:nvSpPr>
          <p:cNvPr id="72" name="Shape 72"/>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nvSpPr>
        <p:spPr>
          <a:xfrm>
            <a:off x="8452572" y="9095029"/>
            <a:ext cx="432968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テキスト181ページ，186ページ</a:t>
            </a:r>
          </a:p>
        </p:txBody>
      </p:sp>
      <p:sp>
        <p:nvSpPr>
          <p:cNvPr id="75" name="Shape 75"/>
          <p:cNvSpPr/>
          <p:nvPr/>
        </p:nvSpPr>
        <p:spPr>
          <a:xfrm>
            <a:off x="994182" y="1271137"/>
            <a:ext cx="2247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法律行為</a:t>
            </a:r>
          </a:p>
        </p:txBody>
      </p:sp>
      <p:sp>
        <p:nvSpPr>
          <p:cNvPr id="76" name="Shape 76"/>
          <p:cNvSpPr/>
          <p:nvPr/>
        </p:nvSpPr>
        <p:spPr>
          <a:xfrm>
            <a:off x="4240147" y="1278862"/>
            <a:ext cx="8518732" cy="130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lvl="0">
              <a:defRPr sz="1800">
                <a:solidFill>
                  <a:srgbClr val="000000"/>
                </a:solidFill>
              </a:defRPr>
            </a:pPr>
            <a:r>
              <a:rPr sz="3800">
                <a:solidFill>
                  <a:srgbClr val="6C6963"/>
                </a:solidFill>
              </a:rPr>
              <a:t>　権利関係の変動（権利の発生・変更・消滅＝法律効果）を発生させる行為</a:t>
            </a:r>
          </a:p>
        </p:txBody>
      </p:sp>
      <p:sp>
        <p:nvSpPr>
          <p:cNvPr id="77" name="Shape 77"/>
          <p:cNvSpPr/>
          <p:nvPr/>
        </p:nvSpPr>
        <p:spPr>
          <a:xfrm>
            <a:off x="1639804" y="299659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契約</a:t>
            </a:r>
          </a:p>
        </p:txBody>
      </p:sp>
      <p:sp>
        <p:nvSpPr>
          <p:cNvPr id="78" name="Shape 78"/>
          <p:cNvSpPr/>
          <p:nvPr/>
        </p:nvSpPr>
        <p:spPr>
          <a:xfrm>
            <a:off x="4798486" y="2921334"/>
            <a:ext cx="7966108"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800">
                <a:solidFill>
                  <a:srgbClr val="6C6963"/>
                </a:solidFill>
              </a:rPr>
              <a:t>　</a:t>
            </a:r>
            <a:r>
              <a:rPr sz="2800">
                <a:solidFill>
                  <a:srgbClr val="6C6963"/>
                </a:solidFill>
              </a:rPr>
              <a:t>２人以上の当事者の意思表示の合致によって成立する法律行為</a:t>
            </a:r>
          </a:p>
        </p:txBody>
      </p:sp>
      <p:sp>
        <p:nvSpPr>
          <p:cNvPr id="79" name="Shape 79"/>
          <p:cNvSpPr/>
          <p:nvPr/>
        </p:nvSpPr>
        <p:spPr>
          <a:xfrm>
            <a:off x="1520193" y="5137479"/>
            <a:ext cx="22479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単独行為</a:t>
            </a:r>
          </a:p>
        </p:txBody>
      </p:sp>
      <p:sp>
        <p:nvSpPr>
          <p:cNvPr id="80" name="Shape 80"/>
          <p:cNvSpPr/>
          <p:nvPr/>
        </p:nvSpPr>
        <p:spPr>
          <a:xfrm>
            <a:off x="4798486" y="5074087"/>
            <a:ext cx="7966108"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800">
                <a:solidFill>
                  <a:srgbClr val="6C6963"/>
                </a:solidFill>
              </a:rPr>
              <a:t>　</a:t>
            </a:r>
            <a:r>
              <a:rPr sz="2800">
                <a:solidFill>
                  <a:srgbClr val="6C6963"/>
                </a:solidFill>
              </a:rPr>
              <a:t>１人の当事者の意思表示によって成立する法律行為</a:t>
            </a:r>
          </a:p>
        </p:txBody>
      </p:sp>
      <p:sp>
        <p:nvSpPr>
          <p:cNvPr id="81" name="Shape 81"/>
          <p:cNvSpPr/>
          <p:nvPr/>
        </p:nvSpPr>
        <p:spPr>
          <a:xfrm>
            <a:off x="1520193" y="7278363"/>
            <a:ext cx="2247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合同行為</a:t>
            </a:r>
          </a:p>
        </p:txBody>
      </p:sp>
      <p:sp>
        <p:nvSpPr>
          <p:cNvPr id="82" name="Shape 82"/>
          <p:cNvSpPr/>
          <p:nvPr/>
        </p:nvSpPr>
        <p:spPr>
          <a:xfrm>
            <a:off x="4798486" y="7226839"/>
            <a:ext cx="7966108"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800">
                <a:solidFill>
                  <a:srgbClr val="6C6963"/>
                </a:solidFill>
              </a:rPr>
              <a:t>　</a:t>
            </a:r>
            <a:r>
              <a:rPr sz="2800">
                <a:solidFill>
                  <a:srgbClr val="6C6963"/>
                </a:solidFill>
              </a:rPr>
              <a:t>複数人の当事者による同一方向の意思表示の集合によって成立する法律行為</a:t>
            </a:r>
          </a:p>
        </p:txBody>
      </p:sp>
      <p:sp>
        <p:nvSpPr>
          <p:cNvPr id="83" name="Shape 83"/>
          <p:cNvSpPr/>
          <p:nvPr/>
        </p:nvSpPr>
        <p:spPr>
          <a:xfrm>
            <a:off x="5612209" y="4106974"/>
            <a:ext cx="5774608"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800">
                <a:solidFill>
                  <a:srgbClr val="6C6963"/>
                </a:solidFill>
              </a:rPr>
              <a:t>　</a:t>
            </a:r>
            <a:r>
              <a:rPr sz="2800">
                <a:solidFill>
                  <a:srgbClr val="C7422A"/>
                </a:solidFill>
              </a:rPr>
              <a:t>売買，賃貸借，消費貸借　等</a:t>
            </a:r>
          </a:p>
        </p:txBody>
      </p:sp>
      <p:sp>
        <p:nvSpPr>
          <p:cNvPr id="84" name="Shape 84"/>
          <p:cNvSpPr/>
          <p:nvPr/>
        </p:nvSpPr>
        <p:spPr>
          <a:xfrm>
            <a:off x="5612209" y="6274686"/>
            <a:ext cx="5774608"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800">
                <a:solidFill>
                  <a:srgbClr val="6C6963"/>
                </a:solidFill>
              </a:rPr>
              <a:t>　</a:t>
            </a:r>
            <a:r>
              <a:rPr sz="2800">
                <a:solidFill>
                  <a:srgbClr val="C7422A"/>
                </a:solidFill>
              </a:rPr>
              <a:t>遺言，法律行為の取消　等</a:t>
            </a:r>
          </a:p>
        </p:txBody>
      </p:sp>
      <p:sp>
        <p:nvSpPr>
          <p:cNvPr id="85" name="Shape 85"/>
          <p:cNvSpPr/>
          <p:nvPr/>
        </p:nvSpPr>
        <p:spPr>
          <a:xfrm>
            <a:off x="5612209" y="8427634"/>
            <a:ext cx="5774608"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800">
                <a:solidFill>
                  <a:srgbClr val="6C6963"/>
                </a:solidFill>
              </a:rPr>
              <a:t>　</a:t>
            </a:r>
            <a:r>
              <a:rPr sz="2800">
                <a:solidFill>
                  <a:srgbClr val="C7422A"/>
                </a:solidFill>
              </a:rPr>
              <a:t>株式会社の設立　等</a:t>
            </a:r>
          </a:p>
        </p:txBody>
      </p:sp>
      <p:sp>
        <p:nvSpPr>
          <p:cNvPr id="86" name="Shape 86"/>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nvSpPr>
        <p:spPr>
          <a:xfrm>
            <a:off x="994182" y="1271137"/>
            <a:ext cx="2247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法律行為</a:t>
            </a:r>
          </a:p>
        </p:txBody>
      </p:sp>
      <p:sp>
        <p:nvSpPr>
          <p:cNvPr id="89" name="Shape 89"/>
          <p:cNvSpPr/>
          <p:nvPr/>
        </p:nvSpPr>
        <p:spPr>
          <a:xfrm>
            <a:off x="4240147" y="1278862"/>
            <a:ext cx="8518732" cy="130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lvl="0">
              <a:defRPr sz="1800">
                <a:solidFill>
                  <a:srgbClr val="000000"/>
                </a:solidFill>
              </a:defRPr>
            </a:pPr>
            <a:r>
              <a:rPr sz="3800">
                <a:solidFill>
                  <a:srgbClr val="6C6963"/>
                </a:solidFill>
              </a:rPr>
              <a:t>　権利関係の変動（権利の発生・変更・消滅＝法律効果）を発生させる行為</a:t>
            </a:r>
          </a:p>
        </p:txBody>
      </p:sp>
      <p:sp>
        <p:nvSpPr>
          <p:cNvPr id="90" name="Shape 90"/>
          <p:cNvSpPr/>
          <p:nvPr/>
        </p:nvSpPr>
        <p:spPr>
          <a:xfrm>
            <a:off x="4798486" y="2921334"/>
            <a:ext cx="7966108"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800">
                <a:solidFill>
                  <a:srgbClr val="6C6963"/>
                </a:solidFill>
              </a:rPr>
              <a:t>　</a:t>
            </a:r>
            <a:r>
              <a:rPr sz="2800">
                <a:solidFill>
                  <a:srgbClr val="6C6963"/>
                </a:solidFill>
              </a:rPr>
              <a:t>２人以上の当事者の意思表示の合致によって成立する法律行為</a:t>
            </a:r>
          </a:p>
        </p:txBody>
      </p:sp>
      <p:sp>
        <p:nvSpPr>
          <p:cNvPr id="91" name="Shape 91"/>
          <p:cNvSpPr/>
          <p:nvPr/>
        </p:nvSpPr>
        <p:spPr>
          <a:xfrm>
            <a:off x="4798486" y="4084879"/>
            <a:ext cx="7966108"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800">
                <a:solidFill>
                  <a:srgbClr val="6C6963"/>
                </a:solidFill>
              </a:rPr>
              <a:t>　</a:t>
            </a:r>
            <a:r>
              <a:rPr sz="2800">
                <a:solidFill>
                  <a:srgbClr val="6C6963"/>
                </a:solidFill>
              </a:rPr>
              <a:t>２人以上の当事者の約束に法律効果を発生させる法律行為で、社会生活上重要な機能を営む。</a:t>
            </a:r>
          </a:p>
        </p:txBody>
      </p:sp>
      <p:sp>
        <p:nvSpPr>
          <p:cNvPr id="92" name="Shape 92"/>
          <p:cNvSpPr/>
          <p:nvPr/>
        </p:nvSpPr>
        <p:spPr>
          <a:xfrm>
            <a:off x="8346280" y="9080221"/>
            <a:ext cx="4482241"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9F606B"/>
                </a:solidFill>
              </a:defRPr>
            </a:lvl1pPr>
          </a:lstStyle>
          <a:p>
            <a:pPr lvl="0">
              <a:defRPr sz="1800">
                <a:solidFill>
                  <a:srgbClr val="000000"/>
                </a:solidFill>
              </a:defRPr>
            </a:pPr>
            <a:r>
              <a:rPr sz="2400">
                <a:solidFill>
                  <a:srgbClr val="9F606B"/>
                </a:solidFill>
              </a:rPr>
              <a:t>テキスト181ページ〜183ページ</a:t>
            </a:r>
          </a:p>
        </p:txBody>
      </p:sp>
      <p:grpSp>
        <p:nvGrpSpPr>
          <p:cNvPr id="108" name="Group 108"/>
          <p:cNvGrpSpPr/>
          <p:nvPr/>
        </p:nvGrpSpPr>
        <p:grpSpPr>
          <a:xfrm>
            <a:off x="943358" y="5937073"/>
            <a:ext cx="11266000" cy="2901889"/>
            <a:chOff x="0" y="0"/>
            <a:chExt cx="11265998" cy="2901888"/>
          </a:xfrm>
        </p:grpSpPr>
        <p:sp>
          <p:nvSpPr>
            <p:cNvPr id="93" name="Shape 93"/>
            <p:cNvSpPr/>
            <p:nvPr/>
          </p:nvSpPr>
          <p:spPr>
            <a:xfrm>
              <a:off x="431823"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lvl="0">
                <a:defRPr sz="1800">
                  <a:solidFill>
                    <a:srgbClr val="000000"/>
                  </a:solidFill>
                </a:defRPr>
              </a:pPr>
              <a:r>
                <a:rPr sz="3600">
                  <a:solidFill>
                    <a:srgbClr val="6C6963"/>
                  </a:solidFill>
                </a:rPr>
                <a:t>当事者</a:t>
              </a:r>
            </a:p>
          </p:txBody>
        </p:sp>
        <p:sp>
          <p:nvSpPr>
            <p:cNvPr id="94" name="Shape 94"/>
            <p:cNvSpPr/>
            <p:nvPr/>
          </p:nvSpPr>
          <p:spPr>
            <a:xfrm>
              <a:off x="-1" y="-1"/>
              <a:ext cx="278130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lvl1pPr>
            </a:lstStyle>
            <a:p>
              <a:pPr lvl="0">
                <a:defRPr sz="1800">
                  <a:solidFill>
                    <a:srgbClr val="000000"/>
                  </a:solidFill>
                </a:defRPr>
              </a:pPr>
              <a:r>
                <a:rPr sz="4200">
                  <a:solidFill>
                    <a:srgbClr val="6C6963"/>
                  </a:solidFill>
                </a:rPr>
                <a:t>契約の成立</a:t>
              </a:r>
            </a:p>
          </p:txBody>
        </p:sp>
        <p:sp>
          <p:nvSpPr>
            <p:cNvPr id="95" name="Shape 95"/>
            <p:cNvSpPr/>
            <p:nvPr/>
          </p:nvSpPr>
          <p:spPr>
            <a:xfrm>
              <a:off x="3203176"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lvl="0">
                <a:defRPr sz="1800">
                  <a:solidFill>
                    <a:srgbClr val="000000"/>
                  </a:solidFill>
                </a:defRPr>
              </a:pPr>
              <a:r>
                <a:rPr sz="3600">
                  <a:solidFill>
                    <a:srgbClr val="6C6963"/>
                  </a:solidFill>
                </a:rPr>
                <a:t>当事者</a:t>
              </a:r>
            </a:p>
          </p:txBody>
        </p:sp>
        <p:sp>
          <p:nvSpPr>
            <p:cNvPr id="96" name="Shape 96"/>
            <p:cNvSpPr/>
            <p:nvPr/>
          </p:nvSpPr>
          <p:spPr>
            <a:xfrm>
              <a:off x="6813204"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lvl="0">
                <a:defRPr sz="1800">
                  <a:solidFill>
                    <a:srgbClr val="000000"/>
                  </a:solidFill>
                </a:defRPr>
              </a:pPr>
              <a:r>
                <a:rPr sz="3600">
                  <a:solidFill>
                    <a:srgbClr val="6C6963"/>
                  </a:solidFill>
                </a:rPr>
                <a:t>当事者</a:t>
              </a:r>
            </a:p>
          </p:txBody>
        </p:sp>
        <p:sp>
          <p:nvSpPr>
            <p:cNvPr id="97" name="Shape 97"/>
            <p:cNvSpPr/>
            <p:nvPr/>
          </p:nvSpPr>
          <p:spPr>
            <a:xfrm>
              <a:off x="9780098"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lvl="0">
                <a:defRPr sz="1800">
                  <a:solidFill>
                    <a:srgbClr val="000000"/>
                  </a:solidFill>
                </a:defRPr>
              </a:pPr>
              <a:r>
                <a:rPr sz="3600">
                  <a:solidFill>
                    <a:srgbClr val="6C6963"/>
                  </a:solidFill>
                </a:rPr>
                <a:t>当事者</a:t>
              </a:r>
            </a:p>
          </p:txBody>
        </p:sp>
        <p:pic>
          <p:nvPicPr>
            <p:cNvPr id="98" name="pasted-image.pdf"/>
            <p:cNvPicPr/>
            <p:nvPr/>
          </p:nvPicPr>
          <p:blipFill>
            <a:blip r:embed="rId2">
              <a:extLst/>
            </a:blip>
            <a:stretch>
              <a:fillRect/>
            </a:stretch>
          </p:blipFill>
          <p:spPr>
            <a:xfrm>
              <a:off x="1470447" y="1094829"/>
              <a:ext cx="2654301" cy="558801"/>
            </a:xfrm>
            <a:prstGeom prst="rect">
              <a:avLst/>
            </a:prstGeom>
            <a:ln w="12700" cap="flat">
              <a:noFill/>
              <a:miter lim="400000"/>
            </a:ln>
            <a:effectLst/>
          </p:spPr>
        </p:pic>
        <p:pic>
          <p:nvPicPr>
            <p:cNvPr id="99" name="pasted-image.pdf"/>
            <p:cNvPicPr/>
            <p:nvPr/>
          </p:nvPicPr>
          <p:blipFill>
            <a:blip r:embed="rId2">
              <a:extLst/>
            </a:blip>
            <a:stretch>
              <a:fillRect/>
            </a:stretch>
          </p:blipFill>
          <p:spPr>
            <a:xfrm rot="10800000">
              <a:off x="1079175" y="1950574"/>
              <a:ext cx="2654301" cy="558800"/>
            </a:xfrm>
            <a:prstGeom prst="rect">
              <a:avLst/>
            </a:prstGeom>
            <a:ln w="12700" cap="flat">
              <a:noFill/>
              <a:miter lim="400000"/>
            </a:ln>
            <a:effectLst/>
          </p:spPr>
        </p:pic>
        <p:sp>
          <p:nvSpPr>
            <p:cNvPr id="100" name="Shape 100"/>
            <p:cNvSpPr/>
            <p:nvPr/>
          </p:nvSpPr>
          <p:spPr>
            <a:xfrm>
              <a:off x="2198499" y="1332447"/>
              <a:ext cx="7239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lvl="0">
                <a:defRPr sz="1800">
                  <a:solidFill>
                    <a:srgbClr val="000000"/>
                  </a:solidFill>
                </a:defRPr>
              </a:pPr>
              <a:r>
                <a:rPr sz="2400">
                  <a:solidFill>
                    <a:srgbClr val="6C6963"/>
                  </a:solidFill>
                </a:rPr>
                <a:t>申込</a:t>
              </a:r>
            </a:p>
          </p:txBody>
        </p:sp>
        <p:sp>
          <p:nvSpPr>
            <p:cNvPr id="101" name="Shape 101"/>
            <p:cNvSpPr/>
            <p:nvPr/>
          </p:nvSpPr>
          <p:spPr>
            <a:xfrm>
              <a:off x="2211199" y="1836019"/>
              <a:ext cx="723901"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lvl="0">
                <a:defRPr sz="1800">
                  <a:solidFill>
                    <a:srgbClr val="000000"/>
                  </a:solidFill>
                </a:defRPr>
              </a:pPr>
              <a:r>
                <a:rPr sz="2400">
                  <a:solidFill>
                    <a:srgbClr val="6C6963"/>
                  </a:solidFill>
                </a:rPr>
                <a:t>承諾</a:t>
              </a:r>
            </a:p>
          </p:txBody>
        </p:sp>
        <p:sp>
          <p:nvSpPr>
            <p:cNvPr id="102" name="Shape 102"/>
            <p:cNvSpPr/>
            <p:nvPr/>
          </p:nvSpPr>
          <p:spPr>
            <a:xfrm>
              <a:off x="1739575" y="2495488"/>
              <a:ext cx="16383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lvl="0">
                <a:defRPr sz="1800">
                  <a:solidFill>
                    <a:srgbClr val="000000"/>
                  </a:solidFill>
                </a:defRPr>
              </a:pPr>
              <a:r>
                <a:rPr sz="2400">
                  <a:solidFill>
                    <a:srgbClr val="6C6963"/>
                  </a:solidFill>
                </a:rPr>
                <a:t>申込承諾型</a:t>
              </a:r>
            </a:p>
          </p:txBody>
        </p:sp>
        <p:pic>
          <p:nvPicPr>
            <p:cNvPr id="103" name="pasted-image.pdf"/>
            <p:cNvPicPr/>
            <p:nvPr/>
          </p:nvPicPr>
          <p:blipFill>
            <a:blip r:embed="rId3">
              <a:extLst/>
            </a:blip>
            <a:stretch>
              <a:fillRect/>
            </a:stretch>
          </p:blipFill>
          <p:spPr>
            <a:xfrm>
              <a:off x="8287568" y="1575153"/>
              <a:ext cx="841112" cy="458789"/>
            </a:xfrm>
            <a:prstGeom prst="rect">
              <a:avLst/>
            </a:prstGeom>
            <a:ln w="12700" cap="flat">
              <a:noFill/>
              <a:miter lim="400000"/>
            </a:ln>
            <a:effectLst/>
          </p:spPr>
        </p:pic>
        <p:pic>
          <p:nvPicPr>
            <p:cNvPr id="104" name="pasted-image.pdf"/>
            <p:cNvPicPr/>
            <p:nvPr/>
          </p:nvPicPr>
          <p:blipFill>
            <a:blip r:embed="rId3">
              <a:extLst/>
            </a:blip>
            <a:stretch>
              <a:fillRect/>
            </a:stretch>
          </p:blipFill>
          <p:spPr>
            <a:xfrm rot="10800000">
              <a:off x="8971545" y="1575153"/>
              <a:ext cx="841112" cy="458789"/>
            </a:xfrm>
            <a:prstGeom prst="rect">
              <a:avLst/>
            </a:prstGeom>
            <a:ln w="12700" cap="flat">
              <a:noFill/>
              <a:miter lim="400000"/>
            </a:ln>
            <a:effectLst/>
          </p:spPr>
        </p:pic>
        <p:sp>
          <p:nvSpPr>
            <p:cNvPr id="105" name="Shape 105"/>
            <p:cNvSpPr/>
            <p:nvPr/>
          </p:nvSpPr>
          <p:spPr>
            <a:xfrm>
              <a:off x="8248729" y="2495488"/>
              <a:ext cx="16383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lvl="0">
                <a:defRPr sz="1800">
                  <a:solidFill>
                    <a:srgbClr val="000000"/>
                  </a:solidFill>
                </a:defRPr>
              </a:pPr>
              <a:r>
                <a:rPr sz="2400">
                  <a:solidFill>
                    <a:srgbClr val="6C6963"/>
                  </a:solidFill>
                </a:rPr>
                <a:t>交差申込型</a:t>
              </a:r>
            </a:p>
          </p:txBody>
        </p:sp>
        <p:sp>
          <p:nvSpPr>
            <p:cNvPr id="106" name="Shape 106"/>
            <p:cNvSpPr/>
            <p:nvPr/>
          </p:nvSpPr>
          <p:spPr>
            <a:xfrm>
              <a:off x="8280619" y="1171029"/>
              <a:ext cx="7239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lvl="0">
                <a:defRPr sz="1800">
                  <a:solidFill>
                    <a:srgbClr val="000000"/>
                  </a:solidFill>
                </a:defRPr>
              </a:pPr>
              <a:r>
                <a:rPr sz="2400">
                  <a:solidFill>
                    <a:srgbClr val="6C6963"/>
                  </a:solidFill>
                </a:rPr>
                <a:t>申込</a:t>
              </a:r>
            </a:p>
          </p:txBody>
        </p:sp>
        <p:sp>
          <p:nvSpPr>
            <p:cNvPr id="107" name="Shape 107"/>
            <p:cNvSpPr/>
            <p:nvPr/>
          </p:nvSpPr>
          <p:spPr>
            <a:xfrm>
              <a:off x="9079044" y="1171029"/>
              <a:ext cx="7239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lvl="0">
                <a:defRPr sz="1800">
                  <a:solidFill>
                    <a:srgbClr val="000000"/>
                  </a:solidFill>
                </a:defRPr>
              </a:pPr>
              <a:r>
                <a:rPr sz="2400">
                  <a:solidFill>
                    <a:srgbClr val="6C6963"/>
                  </a:solidFill>
                </a:rPr>
                <a:t>申込</a:t>
              </a:r>
            </a:p>
          </p:txBody>
        </p:sp>
      </p:grpSp>
      <p:sp>
        <p:nvSpPr>
          <p:cNvPr id="109" name="Shape 109"/>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
        <p:nvSpPr>
          <p:cNvPr id="110" name="Shape 110"/>
          <p:cNvSpPr/>
          <p:nvPr/>
        </p:nvSpPr>
        <p:spPr>
          <a:xfrm>
            <a:off x="1639804" y="299659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契約</a:t>
            </a:r>
          </a:p>
        </p:txBody>
      </p:sp>
    </p:spTree>
  </p:cSld>
  <p:clrMapOvr>
    <a:masterClrMapping/>
  </p:clrMapOvr>
  <p:transition spd="med" advClick="1">
    <p:wipe dir="l"/>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nvSpPr>
        <p:spPr>
          <a:xfrm>
            <a:off x="811150" y="2177560"/>
            <a:ext cx="1536701"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lvl="0">
              <a:defRPr sz="1800">
                <a:solidFill>
                  <a:srgbClr val="000000"/>
                </a:solidFill>
              </a:defRPr>
            </a:pPr>
            <a:r>
              <a:rPr sz="5600">
                <a:solidFill>
                  <a:srgbClr val="6C6963"/>
                </a:solidFill>
              </a:rPr>
              <a:t>物権</a:t>
            </a:r>
          </a:p>
        </p:txBody>
      </p:sp>
      <p:sp>
        <p:nvSpPr>
          <p:cNvPr id="113" name="Shape 113"/>
          <p:cNvSpPr/>
          <p:nvPr/>
        </p:nvSpPr>
        <p:spPr>
          <a:xfrm>
            <a:off x="811150" y="3890137"/>
            <a:ext cx="1536701"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a:lvl1pPr>
          </a:lstStyle>
          <a:p>
            <a:pPr lvl="0">
              <a:defRPr sz="1800">
                <a:solidFill>
                  <a:srgbClr val="000000"/>
                </a:solidFill>
              </a:defRPr>
            </a:pPr>
            <a:r>
              <a:rPr sz="5600">
                <a:solidFill>
                  <a:srgbClr val="6C6963"/>
                </a:solidFill>
              </a:rPr>
              <a:t>債権</a:t>
            </a:r>
          </a:p>
        </p:txBody>
      </p:sp>
      <p:sp>
        <p:nvSpPr>
          <p:cNvPr id="114" name="Shape 114"/>
          <p:cNvSpPr/>
          <p:nvPr/>
        </p:nvSpPr>
        <p:spPr>
          <a:xfrm>
            <a:off x="10071467" y="9095029"/>
            <a:ext cx="2686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テキスト183ページ</a:t>
            </a:r>
          </a:p>
        </p:txBody>
      </p:sp>
      <p:sp>
        <p:nvSpPr>
          <p:cNvPr id="115" name="Shape 115"/>
          <p:cNvSpPr/>
          <p:nvPr/>
        </p:nvSpPr>
        <p:spPr>
          <a:xfrm>
            <a:off x="3345162" y="2260110"/>
            <a:ext cx="7966109"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800">
                <a:solidFill>
                  <a:srgbClr val="6C6963"/>
                </a:solidFill>
              </a:rPr>
              <a:t>　</a:t>
            </a:r>
            <a:r>
              <a:rPr sz="3600">
                <a:solidFill>
                  <a:srgbClr val="6C6963"/>
                </a:solidFill>
              </a:rPr>
              <a:t>物に対する排他的な支配権</a:t>
            </a:r>
          </a:p>
        </p:txBody>
      </p:sp>
      <p:sp>
        <p:nvSpPr>
          <p:cNvPr id="116" name="Shape 116"/>
          <p:cNvSpPr/>
          <p:nvPr/>
        </p:nvSpPr>
        <p:spPr>
          <a:xfrm>
            <a:off x="3385370" y="3925942"/>
            <a:ext cx="9479857" cy="1333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800">
                <a:solidFill>
                  <a:srgbClr val="6C6963"/>
                </a:solidFill>
              </a:rPr>
              <a:t>　</a:t>
            </a:r>
            <a:r>
              <a:rPr sz="3600">
                <a:solidFill>
                  <a:srgbClr val="6C6963"/>
                </a:solidFill>
              </a:rPr>
              <a:t>特定人に対し一定の行為をすること（給付）を請求する権利</a:t>
            </a:r>
          </a:p>
        </p:txBody>
      </p:sp>
      <p:sp>
        <p:nvSpPr>
          <p:cNvPr id="117" name="Shape 117"/>
          <p:cNvSpPr/>
          <p:nvPr/>
        </p:nvSpPr>
        <p:spPr>
          <a:xfrm>
            <a:off x="1136279" y="6277574"/>
            <a:ext cx="11575389" cy="171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800">
                <a:solidFill>
                  <a:srgbClr val="6C6963"/>
                </a:solidFill>
              </a:rPr>
              <a:t>　</a:t>
            </a:r>
            <a:r>
              <a:rPr sz="2800">
                <a:solidFill>
                  <a:srgbClr val="6C6963"/>
                </a:solidFill>
              </a:rPr>
              <a:t>同じ土地利用権でも，地上権は物権なので，所有権者に無断で譲渡することもできるが，土地賃借権は債権なので，所有者等（賃貸人）に無断で譲渡することはできない。</a:t>
            </a:r>
          </a:p>
        </p:txBody>
      </p:sp>
      <p:sp>
        <p:nvSpPr>
          <p:cNvPr id="118" name="Shape 118"/>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nvSpPr>
        <p:spPr>
          <a:xfrm>
            <a:off x="727482" y="1271137"/>
            <a:ext cx="2781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契約の分類</a:t>
            </a:r>
          </a:p>
        </p:txBody>
      </p:sp>
      <p:sp>
        <p:nvSpPr>
          <p:cNvPr id="121" name="Shape 121"/>
          <p:cNvSpPr/>
          <p:nvPr/>
        </p:nvSpPr>
        <p:spPr>
          <a:xfrm>
            <a:off x="1400771" y="2411097"/>
            <a:ext cx="54483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3C4D50"/>
                </a:solidFill>
              </a:defRPr>
            </a:lvl1pPr>
          </a:lstStyle>
          <a:p>
            <a:pPr lvl="0">
              <a:defRPr sz="1800">
                <a:solidFill>
                  <a:srgbClr val="000000"/>
                </a:solidFill>
              </a:defRPr>
            </a:pPr>
            <a:r>
              <a:rPr sz="4200">
                <a:solidFill>
                  <a:srgbClr val="3C4D50"/>
                </a:solidFill>
              </a:rPr>
              <a:t>典型契約・非典型契約</a:t>
            </a:r>
          </a:p>
        </p:txBody>
      </p:sp>
      <p:sp>
        <p:nvSpPr>
          <p:cNvPr id="122" name="Shape 122"/>
          <p:cNvSpPr/>
          <p:nvPr/>
        </p:nvSpPr>
        <p:spPr>
          <a:xfrm>
            <a:off x="1674120" y="3069877"/>
            <a:ext cx="11075793"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民法典の規定する契約類型（贈与，売買，交換，消費貸借，使用貸借，賃貸借，雇用（雇傭），請負，委任，寄託，組合，終身定期金，和解の13種類の契約を</a:t>
            </a:r>
            <a:r>
              <a:rPr sz="2400">
                <a:solidFill>
                  <a:srgbClr val="C7422A"/>
                </a:solidFill>
              </a:rPr>
              <a:t>典型契約（有名契約）</a:t>
            </a:r>
            <a:r>
              <a:rPr sz="2400">
                <a:solidFill>
                  <a:srgbClr val="6C6963"/>
                </a:solidFill>
              </a:rPr>
              <a:t>といい，それ以外の契約を</a:t>
            </a:r>
            <a:r>
              <a:rPr sz="2400">
                <a:solidFill>
                  <a:srgbClr val="C7422A"/>
                </a:solidFill>
              </a:rPr>
              <a:t>非典型契約（無名契約）</a:t>
            </a:r>
            <a:r>
              <a:rPr sz="2400">
                <a:solidFill>
                  <a:srgbClr val="6C6963"/>
                </a:solidFill>
              </a:rPr>
              <a:t>という。</a:t>
            </a:r>
          </a:p>
        </p:txBody>
      </p:sp>
      <p:sp>
        <p:nvSpPr>
          <p:cNvPr id="123" name="Shape 123"/>
          <p:cNvSpPr/>
          <p:nvPr/>
        </p:nvSpPr>
        <p:spPr>
          <a:xfrm>
            <a:off x="1400931" y="5108167"/>
            <a:ext cx="4914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3C4D50"/>
                </a:solidFill>
              </a:defRPr>
            </a:lvl1pPr>
          </a:lstStyle>
          <a:p>
            <a:pPr lvl="0">
              <a:defRPr sz="1800">
                <a:solidFill>
                  <a:srgbClr val="000000"/>
                </a:solidFill>
              </a:defRPr>
            </a:pPr>
            <a:r>
              <a:rPr sz="4200">
                <a:solidFill>
                  <a:srgbClr val="3C4D50"/>
                </a:solidFill>
              </a:rPr>
              <a:t>双務契約・片務契約</a:t>
            </a:r>
          </a:p>
        </p:txBody>
      </p:sp>
      <p:sp>
        <p:nvSpPr>
          <p:cNvPr id="124" name="Shape 124"/>
          <p:cNvSpPr/>
          <p:nvPr/>
        </p:nvSpPr>
        <p:spPr>
          <a:xfrm>
            <a:off x="1674120" y="5783017"/>
            <a:ext cx="11075793"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契約当事者の双方が対価的性質を有する債務を負っている契約を</a:t>
            </a:r>
            <a:r>
              <a:rPr sz="2400">
                <a:solidFill>
                  <a:srgbClr val="C7422A"/>
                </a:solidFill>
              </a:rPr>
              <a:t>双務契約</a:t>
            </a:r>
            <a:r>
              <a:rPr sz="2400">
                <a:solidFill>
                  <a:srgbClr val="6C6963"/>
                </a:solidFill>
              </a:rPr>
              <a:t>，一方のみが対価的性質を有する債務を負っている契約を</a:t>
            </a:r>
            <a:r>
              <a:rPr sz="2400">
                <a:solidFill>
                  <a:srgbClr val="C7422A"/>
                </a:solidFill>
              </a:rPr>
              <a:t>片務契約</a:t>
            </a:r>
            <a:r>
              <a:rPr sz="2400">
                <a:solidFill>
                  <a:srgbClr val="6C6963"/>
                </a:solidFill>
              </a:rPr>
              <a:t>という。贈与，消費貸借，使用貸借の３種が常に片務契約であり，委任，寄託，終身定期金の３種は双務契約になる場合と片務契約になる場合がある。それ以外は双務契約である。</a:t>
            </a:r>
          </a:p>
        </p:txBody>
      </p:sp>
      <p:sp>
        <p:nvSpPr>
          <p:cNvPr id="125" name="Shape 125"/>
          <p:cNvSpPr/>
          <p:nvPr/>
        </p:nvSpPr>
        <p:spPr>
          <a:xfrm>
            <a:off x="8418839" y="9050605"/>
            <a:ext cx="43632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テキスト183ページ〜184ページ</a:t>
            </a:r>
          </a:p>
        </p:txBody>
      </p:sp>
      <p:sp>
        <p:nvSpPr>
          <p:cNvPr id="126" name="Shape 126"/>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nvSpPr>
        <p:spPr>
          <a:xfrm>
            <a:off x="727482" y="1271137"/>
            <a:ext cx="2781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契約の分類</a:t>
            </a:r>
          </a:p>
        </p:txBody>
      </p:sp>
      <p:sp>
        <p:nvSpPr>
          <p:cNvPr id="129" name="Shape 129"/>
          <p:cNvSpPr/>
          <p:nvPr/>
        </p:nvSpPr>
        <p:spPr>
          <a:xfrm>
            <a:off x="1400985" y="2411097"/>
            <a:ext cx="49149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3C4D50"/>
                </a:solidFill>
              </a:defRPr>
            </a:lvl1pPr>
          </a:lstStyle>
          <a:p>
            <a:pPr lvl="0">
              <a:defRPr sz="1800">
                <a:solidFill>
                  <a:srgbClr val="000000"/>
                </a:solidFill>
              </a:defRPr>
            </a:pPr>
            <a:r>
              <a:rPr sz="4200">
                <a:solidFill>
                  <a:srgbClr val="3C4D50"/>
                </a:solidFill>
              </a:rPr>
              <a:t>有償契約・無償契約</a:t>
            </a:r>
          </a:p>
        </p:txBody>
      </p:sp>
      <p:sp>
        <p:nvSpPr>
          <p:cNvPr id="130" name="Shape 130"/>
          <p:cNvSpPr/>
          <p:nvPr/>
        </p:nvSpPr>
        <p:spPr>
          <a:xfrm>
            <a:off x="1698108" y="3031777"/>
            <a:ext cx="10886705" cy="314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契約の全ての過程において対価的な性質をもつ出捐（経済的損失）があると認められる契約を</a:t>
            </a:r>
            <a:r>
              <a:rPr sz="2400">
                <a:solidFill>
                  <a:srgbClr val="C7422A"/>
                </a:solidFill>
              </a:rPr>
              <a:t>有償契約</a:t>
            </a:r>
            <a:r>
              <a:rPr sz="2400">
                <a:solidFill>
                  <a:srgbClr val="6C6963"/>
                </a:solidFill>
              </a:rPr>
              <a:t>，対価的な性質をもつ出捐（経済的損失）が存在しない契約を</a:t>
            </a:r>
            <a:r>
              <a:rPr sz="2400">
                <a:solidFill>
                  <a:srgbClr val="C7422A"/>
                </a:solidFill>
              </a:rPr>
              <a:t>無償契約</a:t>
            </a:r>
            <a:r>
              <a:rPr sz="2400">
                <a:solidFill>
                  <a:srgbClr val="6C6963"/>
                </a:solidFill>
              </a:rPr>
              <a:t>という。売買，交換，賃貸借，雇用，請負，組合，和解の７種は常に有償契約であり，贈与と使用貸借の２種は常に無償契約である。消費貸借，委任，寄託，終身定期金の４種は有償契約である場合と無償契約である場合とがある。双務契約の多くは有償契約であり，片務契約の多くは無償契約であるが，例外的に利息付消費貸借契約は片務有償契約である</a:t>
            </a:r>
          </a:p>
        </p:txBody>
      </p:sp>
      <p:sp>
        <p:nvSpPr>
          <p:cNvPr id="131" name="Shape 131"/>
          <p:cNvSpPr/>
          <p:nvPr/>
        </p:nvSpPr>
        <p:spPr>
          <a:xfrm>
            <a:off x="10041852" y="9050605"/>
            <a:ext cx="2686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テキスト185ページ</a:t>
            </a:r>
          </a:p>
        </p:txBody>
      </p:sp>
      <p:sp>
        <p:nvSpPr>
          <p:cNvPr id="132" name="Shape 132"/>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nvSpPr>
        <p:spPr>
          <a:xfrm>
            <a:off x="727482" y="1271137"/>
            <a:ext cx="2781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lvl="0">
              <a:defRPr sz="1800">
                <a:solidFill>
                  <a:srgbClr val="000000"/>
                </a:solidFill>
              </a:defRPr>
            </a:pPr>
            <a:r>
              <a:rPr sz="4200">
                <a:solidFill>
                  <a:srgbClr val="6C6963"/>
                </a:solidFill>
              </a:rPr>
              <a:t>契約の分類</a:t>
            </a:r>
          </a:p>
        </p:txBody>
      </p:sp>
      <p:sp>
        <p:nvSpPr>
          <p:cNvPr id="135" name="Shape 135"/>
          <p:cNvSpPr/>
          <p:nvPr/>
        </p:nvSpPr>
        <p:spPr>
          <a:xfrm>
            <a:off x="1400985" y="2411097"/>
            <a:ext cx="49149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3C4D50"/>
                </a:solidFill>
              </a:defRPr>
            </a:lvl1pPr>
          </a:lstStyle>
          <a:p>
            <a:pPr lvl="0">
              <a:defRPr sz="1800">
                <a:solidFill>
                  <a:srgbClr val="000000"/>
                </a:solidFill>
              </a:defRPr>
            </a:pPr>
            <a:r>
              <a:rPr sz="4200">
                <a:solidFill>
                  <a:srgbClr val="3C4D50"/>
                </a:solidFill>
              </a:rPr>
              <a:t>諾成契約・要物契約</a:t>
            </a:r>
          </a:p>
        </p:txBody>
      </p:sp>
      <p:sp>
        <p:nvSpPr>
          <p:cNvPr id="136" name="Shape 136"/>
          <p:cNvSpPr/>
          <p:nvPr/>
        </p:nvSpPr>
        <p:spPr>
          <a:xfrm>
            <a:off x="1638877" y="3074626"/>
            <a:ext cx="11111829"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当事者の合意だけで成立する契約を</a:t>
            </a:r>
            <a:r>
              <a:rPr sz="2400">
                <a:solidFill>
                  <a:srgbClr val="C7422A"/>
                </a:solidFill>
              </a:rPr>
              <a:t>諾成契約</a:t>
            </a:r>
            <a:r>
              <a:rPr sz="2400">
                <a:solidFill>
                  <a:srgbClr val="6C6963"/>
                </a:solidFill>
              </a:rPr>
              <a:t>，契約目的物の交付を必要とする契約を</a:t>
            </a:r>
            <a:r>
              <a:rPr sz="2400">
                <a:solidFill>
                  <a:srgbClr val="C7422A"/>
                </a:solidFill>
              </a:rPr>
              <a:t>要物契約</a:t>
            </a:r>
            <a:r>
              <a:rPr sz="2400">
                <a:solidFill>
                  <a:srgbClr val="6C6963"/>
                </a:solidFill>
              </a:rPr>
              <a:t>という。消費貸借，使用貸借，寄託の３種が要物契約とされる。</a:t>
            </a:r>
          </a:p>
        </p:txBody>
      </p:sp>
      <p:sp>
        <p:nvSpPr>
          <p:cNvPr id="137" name="Shape 137"/>
          <p:cNvSpPr/>
          <p:nvPr/>
        </p:nvSpPr>
        <p:spPr>
          <a:xfrm>
            <a:off x="10041852" y="9050605"/>
            <a:ext cx="268681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9F606B"/>
                </a:solidFill>
              </a:defRPr>
            </a:lvl1pPr>
          </a:lstStyle>
          <a:p>
            <a:pPr lvl="0">
              <a:defRPr sz="1800">
                <a:solidFill>
                  <a:srgbClr val="000000"/>
                </a:solidFill>
              </a:defRPr>
            </a:pPr>
            <a:r>
              <a:rPr sz="2400">
                <a:solidFill>
                  <a:srgbClr val="9F606B"/>
                </a:solidFill>
              </a:rPr>
              <a:t>テキスト185ページ</a:t>
            </a:r>
          </a:p>
        </p:txBody>
      </p:sp>
      <p:sp>
        <p:nvSpPr>
          <p:cNvPr id="138" name="Shape 138"/>
          <p:cNvSpPr/>
          <p:nvPr/>
        </p:nvSpPr>
        <p:spPr>
          <a:xfrm>
            <a:off x="1415632" y="4492032"/>
            <a:ext cx="54483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3C4D50"/>
                </a:solidFill>
              </a:defRPr>
            </a:lvl1pPr>
          </a:lstStyle>
          <a:p>
            <a:pPr lvl="0">
              <a:defRPr sz="1800">
                <a:solidFill>
                  <a:srgbClr val="000000"/>
                </a:solidFill>
              </a:defRPr>
            </a:pPr>
            <a:r>
              <a:rPr sz="4200">
                <a:solidFill>
                  <a:srgbClr val="3C4D50"/>
                </a:solidFill>
              </a:rPr>
              <a:t>要式契約・不要式契約</a:t>
            </a:r>
          </a:p>
        </p:txBody>
      </p:sp>
      <p:sp>
        <p:nvSpPr>
          <p:cNvPr id="139" name="Shape 139"/>
          <p:cNvSpPr/>
          <p:nvPr/>
        </p:nvSpPr>
        <p:spPr>
          <a:xfrm>
            <a:off x="1638877" y="5148216"/>
            <a:ext cx="11111829" cy="269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2400">
                <a:solidFill>
                  <a:srgbClr val="6C6963"/>
                </a:solidFill>
              </a:rPr>
              <a:t>　契約の成立に一定の方式を必要とする契約を</a:t>
            </a:r>
            <a:r>
              <a:rPr sz="2400">
                <a:solidFill>
                  <a:srgbClr val="C7422A"/>
                </a:solidFill>
              </a:rPr>
              <a:t>要式契約</a:t>
            </a:r>
            <a:r>
              <a:rPr sz="2400">
                <a:solidFill>
                  <a:srgbClr val="6C6963"/>
                </a:solidFill>
              </a:rPr>
              <a:t>，契約の成立に何らの方式をも必要としない契約を</a:t>
            </a:r>
            <a:r>
              <a:rPr sz="2400">
                <a:solidFill>
                  <a:srgbClr val="C7422A"/>
                </a:solidFill>
              </a:rPr>
              <a:t>不要式契約</a:t>
            </a:r>
            <a:r>
              <a:rPr sz="2400">
                <a:solidFill>
                  <a:srgbClr val="6C6963"/>
                </a:solidFill>
              </a:rPr>
              <a:t>という。ほとんどの財産行為の契約は契約自由の原則から不要式契約であるが（但し，保証契約は保証人の意思の明確化から要式契約とされる），身分行為においては当事者の慎重な考慮とその意思の明確化，第三者に対する公示の必要性から，婚姻・養子縁組などそのほとんどが要式契約とされている。</a:t>
            </a:r>
          </a:p>
        </p:txBody>
      </p:sp>
      <p:sp>
        <p:nvSpPr>
          <p:cNvPr id="140" name="Shape 140"/>
          <p:cNvSpPr/>
          <p:nvPr/>
        </p:nvSpPr>
        <p:spPr>
          <a:xfrm>
            <a:off x="294924" y="265382"/>
            <a:ext cx="773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lvl="0">
              <a:defRPr sz="1800">
                <a:solidFill>
                  <a:srgbClr val="000000"/>
                </a:solidFill>
              </a:defRPr>
            </a:pPr>
            <a:r>
              <a:rPr sz="5000">
                <a:solidFill>
                  <a:srgbClr val="6C6963"/>
                </a:solidFill>
              </a:rPr>
              <a:t>１．民法（総則・財産法）</a:t>
            </a:r>
          </a:p>
        </p:txBody>
      </p:sp>
    </p:spTree>
  </p:cSld>
  <p:clrMapOvr>
    <a:masterClrMapping/>
  </p:clrMapOvr>
  <p:transition spd="med" advClick="1">
    <p:wipe dir="l"/>
  </p:transition>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